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 id="2147483648" r:id="rId2"/>
  </p:sldMasterIdLst>
  <p:sldIdLst>
    <p:sldId id="256" r:id="rId3"/>
    <p:sldId id="260" r:id="rId4"/>
    <p:sldId id="257" r:id="rId5"/>
    <p:sldId id="259" r:id="rId6"/>
    <p:sldId id="267" r:id="rId7"/>
    <p:sldId id="290" r:id="rId8"/>
    <p:sldId id="291" r:id="rId9"/>
    <p:sldId id="293" r:id="rId10"/>
    <p:sldId id="277" r:id="rId11"/>
    <p:sldId id="285" r:id="rId12"/>
    <p:sldId id="294" r:id="rId13"/>
    <p:sldId id="310" r:id="rId14"/>
    <p:sldId id="301" r:id="rId15"/>
    <p:sldId id="303" r:id="rId16"/>
    <p:sldId id="304" r:id="rId17"/>
    <p:sldId id="305" r:id="rId18"/>
    <p:sldId id="30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68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4420 DIPANKAR KUMAR SINGH" userId="3f28dd18-c578-4cef-a616-fecd88a252b1" providerId="ADAL" clId="{C3BD9F54-F995-49DE-B2AE-8BB5DC128189}"/>
    <pc:docChg chg="custSel delSld modSld">
      <pc:chgData name="4420 DIPANKAR KUMAR SINGH" userId="3f28dd18-c578-4cef-a616-fecd88a252b1" providerId="ADAL" clId="{C3BD9F54-F995-49DE-B2AE-8BB5DC128189}" dt="2024-04-14T14:34:09.975" v="20" actId="404"/>
      <pc:docMkLst>
        <pc:docMk/>
      </pc:docMkLst>
      <pc:sldChg chg="delSp modSp mod">
        <pc:chgData name="4420 DIPANKAR KUMAR SINGH" userId="3f28dd18-c578-4cef-a616-fecd88a252b1" providerId="ADAL" clId="{C3BD9F54-F995-49DE-B2AE-8BB5DC128189}" dt="2024-04-14T14:34:09.975" v="20" actId="404"/>
        <pc:sldMkLst>
          <pc:docMk/>
          <pc:sldMk cId="1460401786" sldId="256"/>
        </pc:sldMkLst>
        <pc:spChg chg="mod">
          <ac:chgData name="4420 DIPANKAR KUMAR SINGH" userId="3f28dd18-c578-4cef-a616-fecd88a252b1" providerId="ADAL" clId="{C3BD9F54-F995-49DE-B2AE-8BB5DC128189}" dt="2024-04-14T14:34:09.975" v="20" actId="404"/>
          <ac:spMkLst>
            <pc:docMk/>
            <pc:sldMk cId="1460401786" sldId="256"/>
            <ac:spMk id="2" creationId="{85C25465-338D-953D-B3F2-3FEDB7CC86A2}"/>
          </ac:spMkLst>
        </pc:spChg>
        <pc:spChg chg="del mod">
          <ac:chgData name="4420 DIPANKAR KUMAR SINGH" userId="3f28dd18-c578-4cef-a616-fecd88a252b1" providerId="ADAL" clId="{C3BD9F54-F995-49DE-B2AE-8BB5DC128189}" dt="2024-04-14T14:34:00.412" v="13" actId="478"/>
          <ac:spMkLst>
            <pc:docMk/>
            <pc:sldMk cId="1460401786" sldId="256"/>
            <ac:spMk id="6" creationId="{329400BD-400F-7C28-10B3-B68E86364091}"/>
          </ac:spMkLst>
        </pc:spChg>
      </pc:sldChg>
      <pc:sldChg chg="del">
        <pc:chgData name="4420 DIPANKAR KUMAR SINGH" userId="3f28dd18-c578-4cef-a616-fecd88a252b1" providerId="ADAL" clId="{C3BD9F54-F995-49DE-B2AE-8BB5DC128189}" dt="2024-04-14T14:30:31.934" v="0" actId="47"/>
        <pc:sldMkLst>
          <pc:docMk/>
          <pc:sldMk cId="3272857991" sldId="258"/>
        </pc:sldMkLst>
      </pc:sldChg>
      <pc:sldChg chg="del">
        <pc:chgData name="4420 DIPANKAR KUMAR SINGH" userId="3f28dd18-c578-4cef-a616-fecd88a252b1" providerId="ADAL" clId="{C3BD9F54-F995-49DE-B2AE-8BB5DC128189}" dt="2024-04-14T14:30:43.231" v="1" actId="47"/>
        <pc:sldMkLst>
          <pc:docMk/>
          <pc:sldMk cId="2765055385" sldId="283"/>
        </pc:sldMkLst>
      </pc:sldChg>
      <pc:sldChg chg="del">
        <pc:chgData name="4420 DIPANKAR KUMAR SINGH" userId="3f28dd18-c578-4cef-a616-fecd88a252b1" providerId="ADAL" clId="{C3BD9F54-F995-49DE-B2AE-8BB5DC128189}" dt="2024-04-14T14:30:45.446" v="2" actId="47"/>
        <pc:sldMkLst>
          <pc:docMk/>
          <pc:sldMk cId="256701068" sldId="284"/>
        </pc:sldMkLst>
      </pc:sldChg>
      <pc:sldChg chg="del">
        <pc:chgData name="4420 DIPANKAR KUMAR SINGH" userId="3f28dd18-c578-4cef-a616-fecd88a252b1" providerId="ADAL" clId="{C3BD9F54-F995-49DE-B2AE-8BB5DC128189}" dt="2024-04-14T14:31:05.855" v="4" actId="47"/>
        <pc:sldMkLst>
          <pc:docMk/>
          <pc:sldMk cId="2179029074" sldId="286"/>
        </pc:sldMkLst>
      </pc:sldChg>
      <pc:sldChg chg="del">
        <pc:chgData name="4420 DIPANKAR KUMAR SINGH" userId="3f28dd18-c578-4cef-a616-fecd88a252b1" providerId="ADAL" clId="{C3BD9F54-F995-49DE-B2AE-8BB5DC128189}" dt="2024-04-14T14:31:08.281" v="5" actId="47"/>
        <pc:sldMkLst>
          <pc:docMk/>
          <pc:sldMk cId="1075311311" sldId="288"/>
        </pc:sldMkLst>
      </pc:sldChg>
      <pc:sldChg chg="del">
        <pc:chgData name="4420 DIPANKAR KUMAR SINGH" userId="3f28dd18-c578-4cef-a616-fecd88a252b1" providerId="ADAL" clId="{C3BD9F54-F995-49DE-B2AE-8BB5DC128189}" dt="2024-04-14T14:31:10.015" v="6" actId="47"/>
        <pc:sldMkLst>
          <pc:docMk/>
          <pc:sldMk cId="1418860007" sldId="289"/>
        </pc:sldMkLst>
      </pc:sldChg>
      <pc:sldChg chg="del">
        <pc:chgData name="4420 DIPANKAR KUMAR SINGH" userId="3f28dd18-c578-4cef-a616-fecd88a252b1" providerId="ADAL" clId="{C3BD9F54-F995-49DE-B2AE-8BB5DC128189}" dt="2024-04-14T14:31:52.408" v="10" actId="47"/>
        <pc:sldMkLst>
          <pc:docMk/>
          <pc:sldMk cId="1728673041" sldId="292"/>
        </pc:sldMkLst>
      </pc:sldChg>
      <pc:sldChg chg="del">
        <pc:chgData name="4420 DIPANKAR KUMAR SINGH" userId="3f28dd18-c578-4cef-a616-fecd88a252b1" providerId="ADAL" clId="{C3BD9F54-F995-49DE-B2AE-8BB5DC128189}" dt="2024-04-14T14:31:40.919" v="8" actId="47"/>
        <pc:sldMkLst>
          <pc:docMk/>
          <pc:sldMk cId="2073444298" sldId="296"/>
        </pc:sldMkLst>
      </pc:sldChg>
      <pc:sldChg chg="del">
        <pc:chgData name="4420 DIPANKAR KUMAR SINGH" userId="3f28dd18-c578-4cef-a616-fecd88a252b1" providerId="ADAL" clId="{C3BD9F54-F995-49DE-B2AE-8BB5DC128189}" dt="2024-04-14T14:31:39.543" v="7" actId="47"/>
        <pc:sldMkLst>
          <pc:docMk/>
          <pc:sldMk cId="1021421291" sldId="302"/>
        </pc:sldMkLst>
      </pc:sldChg>
      <pc:sldChg chg="del">
        <pc:chgData name="4420 DIPANKAR KUMAR SINGH" userId="3f28dd18-c578-4cef-a616-fecd88a252b1" providerId="ADAL" clId="{C3BD9F54-F995-49DE-B2AE-8BB5DC128189}" dt="2024-04-14T14:31:45.828" v="9" actId="47"/>
        <pc:sldMkLst>
          <pc:docMk/>
          <pc:sldMk cId="3576299455" sldId="306"/>
        </pc:sldMkLst>
      </pc:sldChg>
      <pc:sldChg chg="del">
        <pc:chgData name="4420 DIPANKAR KUMAR SINGH" userId="3f28dd18-c578-4cef-a616-fecd88a252b1" providerId="ADAL" clId="{C3BD9F54-F995-49DE-B2AE-8BB5DC128189}" dt="2024-04-14T14:30:59.476" v="3" actId="47"/>
        <pc:sldMkLst>
          <pc:docMk/>
          <pc:sldMk cId="10855368" sldId="308"/>
        </pc:sldMkLst>
      </pc:sldChg>
      <pc:sldChg chg="del">
        <pc:chgData name="4420 DIPANKAR KUMAR SINGH" userId="3f28dd18-c578-4cef-a616-fecd88a252b1" providerId="ADAL" clId="{C3BD9F54-F995-49DE-B2AE-8BB5DC128189}" dt="2024-04-14T14:32:04.164" v="11" actId="47"/>
        <pc:sldMkLst>
          <pc:docMk/>
          <pc:sldMk cId="4113200018" sldId="309"/>
        </pc:sldMkLst>
      </pc:sldChg>
    </pc:docChg>
  </pc:docChgLst>
  <pc:docChgLst>
    <pc:chgData name="DIPANKAR KUMAR SINGH" userId="3f28dd18-c578-4cef-a616-fecd88a252b1" providerId="ADAL" clId="{9E25D2E8-0170-4D7B-A60F-D9BC895C9996}"/>
    <pc:docChg chg="delSld modSld">
      <pc:chgData name="DIPANKAR KUMAR SINGH" userId="3f28dd18-c578-4cef-a616-fecd88a252b1" providerId="ADAL" clId="{9E25D2E8-0170-4D7B-A60F-D9BC895C9996}" dt="2024-02-21T04:14:53.582" v="26" actId="20577"/>
      <pc:docMkLst>
        <pc:docMk/>
      </pc:docMkLst>
      <pc:sldChg chg="modSp mod">
        <pc:chgData name="DIPANKAR KUMAR SINGH" userId="3f28dd18-c578-4cef-a616-fecd88a252b1" providerId="ADAL" clId="{9E25D2E8-0170-4D7B-A60F-D9BC895C9996}" dt="2024-02-21T04:14:53.582" v="26" actId="20577"/>
        <pc:sldMkLst>
          <pc:docMk/>
          <pc:sldMk cId="1460401786" sldId="256"/>
        </pc:sldMkLst>
        <pc:spChg chg="mod">
          <ac:chgData name="DIPANKAR KUMAR SINGH" userId="3f28dd18-c578-4cef-a616-fecd88a252b1" providerId="ADAL" clId="{9E25D2E8-0170-4D7B-A60F-D9BC895C9996}" dt="2024-02-21T04:14:53.582" v="26" actId="20577"/>
          <ac:spMkLst>
            <pc:docMk/>
            <pc:sldMk cId="1460401786" sldId="256"/>
            <ac:spMk id="6" creationId="{329400BD-400F-7C28-10B3-B68E86364091}"/>
          </ac:spMkLst>
        </pc:spChg>
      </pc:sldChg>
      <pc:sldChg chg="del">
        <pc:chgData name="DIPANKAR KUMAR SINGH" userId="3f28dd18-c578-4cef-a616-fecd88a252b1" providerId="ADAL" clId="{9E25D2E8-0170-4D7B-A60F-D9BC895C9996}" dt="2024-02-21T04:11:09.811" v="0" actId="47"/>
        <pc:sldMkLst>
          <pc:docMk/>
          <pc:sldMk cId="1545477156" sldId="261"/>
        </pc:sldMkLst>
      </pc:sldChg>
      <pc:sldChg chg="del">
        <pc:chgData name="DIPANKAR KUMAR SINGH" userId="3f28dd18-c578-4cef-a616-fecd88a252b1" providerId="ADAL" clId="{9E25D2E8-0170-4D7B-A60F-D9BC895C9996}" dt="2024-02-21T04:11:11.315" v="1" actId="47"/>
        <pc:sldMkLst>
          <pc:docMk/>
          <pc:sldMk cId="2256948975" sldId="262"/>
        </pc:sldMkLst>
      </pc:sldChg>
      <pc:sldChg chg="del">
        <pc:chgData name="DIPANKAR KUMAR SINGH" userId="3f28dd18-c578-4cef-a616-fecd88a252b1" providerId="ADAL" clId="{9E25D2E8-0170-4D7B-A60F-D9BC895C9996}" dt="2024-02-21T04:11:12.119" v="2" actId="47"/>
        <pc:sldMkLst>
          <pc:docMk/>
          <pc:sldMk cId="1368308944" sldId="263"/>
        </pc:sldMkLst>
      </pc:sldChg>
      <pc:sldChg chg="del">
        <pc:chgData name="DIPANKAR KUMAR SINGH" userId="3f28dd18-c578-4cef-a616-fecd88a252b1" providerId="ADAL" clId="{9E25D2E8-0170-4D7B-A60F-D9BC895C9996}" dt="2024-02-21T04:11:13.813" v="3" actId="47"/>
        <pc:sldMkLst>
          <pc:docMk/>
          <pc:sldMk cId="2182674420" sldId="264"/>
        </pc:sldMkLst>
      </pc:sldChg>
      <pc:sldChg chg="del">
        <pc:chgData name="DIPANKAR KUMAR SINGH" userId="3f28dd18-c578-4cef-a616-fecd88a252b1" providerId="ADAL" clId="{9E25D2E8-0170-4D7B-A60F-D9BC895C9996}" dt="2024-02-21T04:11:25.125" v="6" actId="47"/>
        <pc:sldMkLst>
          <pc:docMk/>
          <pc:sldMk cId="2600153896" sldId="265"/>
        </pc:sldMkLst>
      </pc:sldChg>
      <pc:sldChg chg="del">
        <pc:chgData name="DIPANKAR KUMAR SINGH" userId="3f28dd18-c578-4cef-a616-fecd88a252b1" providerId="ADAL" clId="{9E25D2E8-0170-4D7B-A60F-D9BC895C9996}" dt="2024-02-21T04:11:15.042" v="4" actId="47"/>
        <pc:sldMkLst>
          <pc:docMk/>
          <pc:sldMk cId="708902751" sldId="268"/>
        </pc:sldMkLst>
      </pc:sldChg>
      <pc:sldChg chg="del">
        <pc:chgData name="DIPANKAR KUMAR SINGH" userId="3f28dd18-c578-4cef-a616-fecd88a252b1" providerId="ADAL" clId="{9E25D2E8-0170-4D7B-A60F-D9BC895C9996}" dt="2024-02-21T04:11:25.932" v="7" actId="47"/>
        <pc:sldMkLst>
          <pc:docMk/>
          <pc:sldMk cId="1740616883" sldId="269"/>
        </pc:sldMkLst>
      </pc:sldChg>
      <pc:sldChg chg="del">
        <pc:chgData name="DIPANKAR KUMAR SINGH" userId="3f28dd18-c578-4cef-a616-fecd88a252b1" providerId="ADAL" clId="{9E25D2E8-0170-4D7B-A60F-D9BC895C9996}" dt="2024-02-21T04:11:26.724" v="8" actId="47"/>
        <pc:sldMkLst>
          <pc:docMk/>
          <pc:sldMk cId="1184340869" sldId="270"/>
        </pc:sldMkLst>
      </pc:sldChg>
      <pc:sldChg chg="del">
        <pc:chgData name="DIPANKAR KUMAR SINGH" userId="3f28dd18-c578-4cef-a616-fecd88a252b1" providerId="ADAL" clId="{9E25D2E8-0170-4D7B-A60F-D9BC895C9996}" dt="2024-02-21T04:11:27.338" v="9" actId="47"/>
        <pc:sldMkLst>
          <pc:docMk/>
          <pc:sldMk cId="3085159937" sldId="271"/>
        </pc:sldMkLst>
      </pc:sldChg>
      <pc:sldChg chg="del">
        <pc:chgData name="DIPANKAR KUMAR SINGH" userId="3f28dd18-c578-4cef-a616-fecd88a252b1" providerId="ADAL" clId="{9E25D2E8-0170-4D7B-A60F-D9BC895C9996}" dt="2024-02-21T04:11:28.069" v="10" actId="47"/>
        <pc:sldMkLst>
          <pc:docMk/>
          <pc:sldMk cId="2814672427" sldId="272"/>
        </pc:sldMkLst>
      </pc:sldChg>
      <pc:sldChg chg="del">
        <pc:chgData name="DIPANKAR KUMAR SINGH" userId="3f28dd18-c578-4cef-a616-fecd88a252b1" providerId="ADAL" clId="{9E25D2E8-0170-4D7B-A60F-D9BC895C9996}" dt="2024-02-21T04:11:28.702" v="11" actId="47"/>
        <pc:sldMkLst>
          <pc:docMk/>
          <pc:sldMk cId="3956759759" sldId="273"/>
        </pc:sldMkLst>
      </pc:sldChg>
      <pc:sldChg chg="del">
        <pc:chgData name="DIPANKAR KUMAR SINGH" userId="3f28dd18-c578-4cef-a616-fecd88a252b1" providerId="ADAL" clId="{9E25D2E8-0170-4D7B-A60F-D9BC895C9996}" dt="2024-02-21T04:11:29.359" v="12" actId="47"/>
        <pc:sldMkLst>
          <pc:docMk/>
          <pc:sldMk cId="3689359018" sldId="274"/>
        </pc:sldMkLst>
      </pc:sldChg>
      <pc:sldChg chg="del">
        <pc:chgData name="DIPANKAR KUMAR SINGH" userId="3f28dd18-c578-4cef-a616-fecd88a252b1" providerId="ADAL" clId="{9E25D2E8-0170-4D7B-A60F-D9BC895C9996}" dt="2024-02-21T04:11:30.067" v="13" actId="47"/>
        <pc:sldMkLst>
          <pc:docMk/>
          <pc:sldMk cId="984663305" sldId="275"/>
        </pc:sldMkLst>
      </pc:sldChg>
      <pc:sldChg chg="del">
        <pc:chgData name="DIPANKAR KUMAR SINGH" userId="3f28dd18-c578-4cef-a616-fecd88a252b1" providerId="ADAL" clId="{9E25D2E8-0170-4D7B-A60F-D9BC895C9996}" dt="2024-02-21T04:11:49.516" v="19" actId="47"/>
        <pc:sldMkLst>
          <pc:docMk/>
          <pc:sldMk cId="1303747781" sldId="276"/>
        </pc:sldMkLst>
      </pc:sldChg>
      <pc:sldChg chg="del">
        <pc:chgData name="DIPANKAR KUMAR SINGH" userId="3f28dd18-c578-4cef-a616-fecd88a252b1" providerId="ADAL" clId="{9E25D2E8-0170-4D7B-A60F-D9BC895C9996}" dt="2024-02-21T04:11:30.766" v="14" actId="47"/>
        <pc:sldMkLst>
          <pc:docMk/>
          <pc:sldMk cId="3541430032" sldId="278"/>
        </pc:sldMkLst>
      </pc:sldChg>
      <pc:sldChg chg="del">
        <pc:chgData name="DIPANKAR KUMAR SINGH" userId="3f28dd18-c578-4cef-a616-fecd88a252b1" providerId="ADAL" clId="{9E25D2E8-0170-4D7B-A60F-D9BC895C9996}" dt="2024-02-21T04:11:31.552" v="15" actId="47"/>
        <pc:sldMkLst>
          <pc:docMk/>
          <pc:sldMk cId="3930952019" sldId="279"/>
        </pc:sldMkLst>
      </pc:sldChg>
      <pc:sldChg chg="del">
        <pc:chgData name="DIPANKAR KUMAR SINGH" userId="3f28dd18-c578-4cef-a616-fecd88a252b1" providerId="ADAL" clId="{9E25D2E8-0170-4D7B-A60F-D9BC895C9996}" dt="2024-02-21T04:11:32.058" v="16" actId="47"/>
        <pc:sldMkLst>
          <pc:docMk/>
          <pc:sldMk cId="2779360744" sldId="280"/>
        </pc:sldMkLst>
      </pc:sldChg>
      <pc:sldChg chg="del">
        <pc:chgData name="DIPANKAR KUMAR SINGH" userId="3f28dd18-c578-4cef-a616-fecd88a252b1" providerId="ADAL" clId="{9E25D2E8-0170-4D7B-A60F-D9BC895C9996}" dt="2024-02-21T04:11:33.577" v="17" actId="47"/>
        <pc:sldMkLst>
          <pc:docMk/>
          <pc:sldMk cId="954584735" sldId="281"/>
        </pc:sldMkLst>
      </pc:sldChg>
      <pc:sldChg chg="del">
        <pc:chgData name="DIPANKAR KUMAR SINGH" userId="3f28dd18-c578-4cef-a616-fecd88a252b1" providerId="ADAL" clId="{9E25D2E8-0170-4D7B-A60F-D9BC895C9996}" dt="2024-02-21T04:11:34.715" v="18" actId="47"/>
        <pc:sldMkLst>
          <pc:docMk/>
          <pc:sldMk cId="77176311" sldId="282"/>
        </pc:sldMkLst>
      </pc:sldChg>
      <pc:sldChg chg="del">
        <pc:chgData name="DIPANKAR KUMAR SINGH" userId="3f28dd18-c578-4cef-a616-fecd88a252b1" providerId="ADAL" clId="{9E25D2E8-0170-4D7B-A60F-D9BC895C9996}" dt="2024-02-21T04:12:12.662" v="21" actId="47"/>
        <pc:sldMkLst>
          <pc:docMk/>
          <pc:sldMk cId="1791394870" sldId="287"/>
        </pc:sldMkLst>
      </pc:sldChg>
      <pc:sldChg chg="del">
        <pc:chgData name="DIPANKAR KUMAR SINGH" userId="3f28dd18-c578-4cef-a616-fecd88a252b1" providerId="ADAL" clId="{9E25D2E8-0170-4D7B-A60F-D9BC895C9996}" dt="2024-02-21T04:11:18.873" v="5" actId="47"/>
        <pc:sldMkLst>
          <pc:docMk/>
          <pc:sldMk cId="844596772" sldId="295"/>
        </pc:sldMkLst>
      </pc:sldChg>
      <pc:sldChg chg="del">
        <pc:chgData name="DIPANKAR KUMAR SINGH" userId="3f28dd18-c578-4cef-a616-fecd88a252b1" providerId="ADAL" clId="{9E25D2E8-0170-4D7B-A60F-D9BC895C9996}" dt="2024-02-21T04:12:26.845" v="24" actId="47"/>
        <pc:sldMkLst>
          <pc:docMk/>
          <pc:sldMk cId="518966524" sldId="297"/>
        </pc:sldMkLst>
      </pc:sldChg>
      <pc:sldChg chg="del">
        <pc:chgData name="DIPANKAR KUMAR SINGH" userId="3f28dd18-c578-4cef-a616-fecd88a252b1" providerId="ADAL" clId="{9E25D2E8-0170-4D7B-A60F-D9BC895C9996}" dt="2024-02-21T04:12:22.198" v="23" actId="47"/>
        <pc:sldMkLst>
          <pc:docMk/>
          <pc:sldMk cId="1149952234" sldId="298"/>
        </pc:sldMkLst>
      </pc:sldChg>
      <pc:sldChg chg="del">
        <pc:chgData name="DIPANKAR KUMAR SINGH" userId="3f28dd18-c578-4cef-a616-fecd88a252b1" providerId="ADAL" clId="{9E25D2E8-0170-4D7B-A60F-D9BC895C9996}" dt="2024-02-21T04:12:19.908" v="22" actId="47"/>
        <pc:sldMkLst>
          <pc:docMk/>
          <pc:sldMk cId="1105702255" sldId="299"/>
        </pc:sldMkLst>
      </pc:sldChg>
      <pc:sldChg chg="del">
        <pc:chgData name="DIPANKAR KUMAR SINGH" userId="3f28dd18-c578-4cef-a616-fecd88a252b1" providerId="ADAL" clId="{9E25D2E8-0170-4D7B-A60F-D9BC895C9996}" dt="2024-02-21T04:12:00.829" v="20" actId="47"/>
        <pc:sldMkLst>
          <pc:docMk/>
          <pc:sldMk cId="962619905" sldId="300"/>
        </pc:sldMkLst>
      </pc:sldChg>
    </pc:docChg>
  </pc:docChgLst>
  <pc:docChgLst>
    <pc:chgData name="4420 DIPANKAR KUMAR SINGH" userId="3f28dd18-c578-4cef-a616-fecd88a252b1" providerId="ADAL" clId="{4034FDE6-1B1D-438A-8297-F8600CCA63CB}"/>
    <pc:docChg chg="undo custSel addSld modSld sldOrd">
      <pc:chgData name="4420 DIPANKAR KUMAR SINGH" userId="3f28dd18-c578-4cef-a616-fecd88a252b1" providerId="ADAL" clId="{4034FDE6-1B1D-438A-8297-F8600CCA63CB}" dt="2023-10-30T09:02:30.222" v="2397" actId="26606"/>
      <pc:docMkLst>
        <pc:docMk/>
      </pc:docMkLst>
      <pc:sldChg chg="modSp mod">
        <pc:chgData name="4420 DIPANKAR KUMAR SINGH" userId="3f28dd18-c578-4cef-a616-fecd88a252b1" providerId="ADAL" clId="{4034FDE6-1B1D-438A-8297-F8600CCA63CB}" dt="2023-10-30T04:35:10.013" v="1222" actId="5793"/>
        <pc:sldMkLst>
          <pc:docMk/>
          <pc:sldMk cId="2256948975" sldId="262"/>
        </pc:sldMkLst>
        <pc:spChg chg="mod">
          <ac:chgData name="4420 DIPANKAR KUMAR SINGH" userId="3f28dd18-c578-4cef-a616-fecd88a252b1" providerId="ADAL" clId="{4034FDE6-1B1D-438A-8297-F8600CCA63CB}" dt="2023-10-30T04:35:10.013" v="1222" actId="5793"/>
          <ac:spMkLst>
            <pc:docMk/>
            <pc:sldMk cId="2256948975" sldId="262"/>
            <ac:spMk id="3" creationId="{F3768CE8-EE11-4DDF-E809-E3A9C3977F81}"/>
          </ac:spMkLst>
        </pc:spChg>
      </pc:sldChg>
      <pc:sldChg chg="modSp mod">
        <pc:chgData name="4420 DIPANKAR KUMAR SINGH" userId="3f28dd18-c578-4cef-a616-fecd88a252b1" providerId="ADAL" clId="{4034FDE6-1B1D-438A-8297-F8600CCA63CB}" dt="2023-10-30T04:35:12.103" v="1223" actId="5793"/>
        <pc:sldMkLst>
          <pc:docMk/>
          <pc:sldMk cId="1368308944" sldId="263"/>
        </pc:sldMkLst>
        <pc:spChg chg="mod">
          <ac:chgData name="4420 DIPANKAR KUMAR SINGH" userId="3f28dd18-c578-4cef-a616-fecd88a252b1" providerId="ADAL" clId="{4034FDE6-1B1D-438A-8297-F8600CCA63CB}" dt="2023-10-30T04:35:12.103" v="1223" actId="5793"/>
          <ac:spMkLst>
            <pc:docMk/>
            <pc:sldMk cId="1368308944" sldId="263"/>
            <ac:spMk id="3" creationId="{2BE12DBC-7D53-48E4-437A-FEC4899D6060}"/>
          </ac:spMkLst>
        </pc:spChg>
      </pc:sldChg>
      <pc:sldChg chg="ord">
        <pc:chgData name="4420 DIPANKAR KUMAR SINGH" userId="3f28dd18-c578-4cef-a616-fecd88a252b1" providerId="ADAL" clId="{4034FDE6-1B1D-438A-8297-F8600CCA63CB}" dt="2023-10-30T07:26:21.861" v="1260"/>
        <pc:sldMkLst>
          <pc:docMk/>
          <pc:sldMk cId="1303747781" sldId="276"/>
        </pc:sldMkLst>
      </pc:sldChg>
      <pc:sldChg chg="modSp mod">
        <pc:chgData name="4420 DIPANKAR KUMAR SINGH" userId="3f28dd18-c578-4cef-a616-fecd88a252b1" providerId="ADAL" clId="{4034FDE6-1B1D-438A-8297-F8600CCA63CB}" dt="2023-10-30T07:30:45.849" v="1305" actId="20577"/>
        <pc:sldMkLst>
          <pc:docMk/>
          <pc:sldMk cId="954584735" sldId="281"/>
        </pc:sldMkLst>
        <pc:spChg chg="mod">
          <ac:chgData name="4420 DIPANKAR KUMAR SINGH" userId="3f28dd18-c578-4cef-a616-fecd88a252b1" providerId="ADAL" clId="{4034FDE6-1B1D-438A-8297-F8600CCA63CB}" dt="2023-10-30T07:30:45.849" v="1305" actId="20577"/>
          <ac:spMkLst>
            <pc:docMk/>
            <pc:sldMk cId="954584735" sldId="281"/>
            <ac:spMk id="3" creationId="{DFA68AA0-1343-A845-E31D-2CBF7BF0AA0E}"/>
          </ac:spMkLst>
        </pc:spChg>
      </pc:sldChg>
      <pc:sldChg chg="addSp delSp modSp mod">
        <pc:chgData name="4420 DIPANKAR KUMAR SINGH" userId="3f28dd18-c578-4cef-a616-fecd88a252b1" providerId="ADAL" clId="{4034FDE6-1B1D-438A-8297-F8600CCA63CB}" dt="2023-10-30T07:31:07.502" v="1309" actId="26606"/>
        <pc:sldMkLst>
          <pc:docMk/>
          <pc:sldMk cId="77176311" sldId="282"/>
        </pc:sldMkLst>
        <pc:spChg chg="mod">
          <ac:chgData name="4420 DIPANKAR KUMAR SINGH" userId="3f28dd18-c578-4cef-a616-fecd88a252b1" providerId="ADAL" clId="{4034FDE6-1B1D-438A-8297-F8600CCA63CB}" dt="2023-10-30T07:31:07.502" v="1309" actId="26606"/>
          <ac:spMkLst>
            <pc:docMk/>
            <pc:sldMk cId="77176311" sldId="282"/>
            <ac:spMk id="2" creationId="{A4CC9BAF-BF41-DB8D-1A3A-740140D08FE7}"/>
          </ac:spMkLst>
        </pc:spChg>
        <pc:spChg chg="del">
          <ac:chgData name="4420 DIPANKAR KUMAR SINGH" userId="3f28dd18-c578-4cef-a616-fecd88a252b1" providerId="ADAL" clId="{4034FDE6-1B1D-438A-8297-F8600CCA63CB}" dt="2023-10-30T07:31:07.502" v="1309" actId="26606"/>
          <ac:spMkLst>
            <pc:docMk/>
            <pc:sldMk cId="77176311" sldId="282"/>
            <ac:spMk id="24" creationId="{D009D6D5-DAC2-4A8B-A17A-E206B9012D09}"/>
          </ac:spMkLst>
        </pc:spChg>
        <pc:spChg chg="mod">
          <ac:chgData name="4420 DIPANKAR KUMAR SINGH" userId="3f28dd18-c578-4cef-a616-fecd88a252b1" providerId="ADAL" clId="{4034FDE6-1B1D-438A-8297-F8600CCA63CB}" dt="2023-10-30T07:31:07.502" v="1309" actId="26606"/>
          <ac:spMkLst>
            <pc:docMk/>
            <pc:sldMk cId="77176311" sldId="282"/>
            <ac:spMk id="25" creationId="{DD01CEEC-FBE4-4B24-BCAE-16730FC0FE00}"/>
          </ac:spMkLst>
        </pc:spChg>
        <pc:spChg chg="add">
          <ac:chgData name="4420 DIPANKAR KUMAR SINGH" userId="3f28dd18-c578-4cef-a616-fecd88a252b1" providerId="ADAL" clId="{4034FDE6-1B1D-438A-8297-F8600CCA63CB}" dt="2023-10-30T07:31:07.502" v="1309" actId="26606"/>
          <ac:spMkLst>
            <pc:docMk/>
            <pc:sldMk cId="77176311" sldId="282"/>
            <ac:spMk id="31" creationId="{5A0118C5-4F8D-4CF4-BADD-53FEACC6C42A}"/>
          </ac:spMkLst>
        </pc:spChg>
        <pc:spChg chg="add">
          <ac:chgData name="4420 DIPANKAR KUMAR SINGH" userId="3f28dd18-c578-4cef-a616-fecd88a252b1" providerId="ADAL" clId="{4034FDE6-1B1D-438A-8297-F8600CCA63CB}" dt="2023-10-30T07:31:07.502" v="1309" actId="26606"/>
          <ac:spMkLst>
            <pc:docMk/>
            <pc:sldMk cId="77176311" sldId="282"/>
            <ac:spMk id="33" creationId="{8EEB3127-4A39-4F76-935D-6AC8D51AC0CE}"/>
          </ac:spMkLst>
        </pc:spChg>
        <pc:spChg chg="add">
          <ac:chgData name="4420 DIPANKAR KUMAR SINGH" userId="3f28dd18-c578-4cef-a616-fecd88a252b1" providerId="ADAL" clId="{4034FDE6-1B1D-438A-8297-F8600CCA63CB}" dt="2023-10-30T07:31:07.502" v="1309" actId="26606"/>
          <ac:spMkLst>
            <pc:docMk/>
            <pc:sldMk cId="77176311" sldId="282"/>
            <ac:spMk id="35" creationId="{98F2E216-6526-433B-8072-DEE222DC93A8}"/>
          </ac:spMkLst>
        </pc:spChg>
        <pc:spChg chg="add">
          <ac:chgData name="4420 DIPANKAR KUMAR SINGH" userId="3f28dd18-c578-4cef-a616-fecd88a252b1" providerId="ADAL" clId="{4034FDE6-1B1D-438A-8297-F8600CCA63CB}" dt="2023-10-30T07:31:07.502" v="1309" actId="26606"/>
          <ac:spMkLst>
            <pc:docMk/>
            <pc:sldMk cId="77176311" sldId="282"/>
            <ac:spMk id="37" creationId="{FFFEB18F-F81F-4CED-BE64-EB888A77C3B8}"/>
          </ac:spMkLst>
        </pc:spChg>
        <pc:grpChg chg="add">
          <ac:chgData name="4420 DIPANKAR KUMAR SINGH" userId="3f28dd18-c578-4cef-a616-fecd88a252b1" providerId="ADAL" clId="{4034FDE6-1B1D-438A-8297-F8600CCA63CB}" dt="2023-10-30T07:31:07.502" v="1309" actId="26606"/>
          <ac:grpSpMkLst>
            <pc:docMk/>
            <pc:sldMk cId="77176311" sldId="282"/>
            <ac:grpSpMk id="39" creationId="{00E015F5-1A99-4E40-BC3D-7707802996B5}"/>
          </ac:grpSpMkLst>
        </pc:grpChg>
        <pc:grpChg chg="add">
          <ac:chgData name="4420 DIPANKAR KUMAR SINGH" userId="3f28dd18-c578-4cef-a616-fecd88a252b1" providerId="ADAL" clId="{4034FDE6-1B1D-438A-8297-F8600CCA63CB}" dt="2023-10-30T07:31:07.502" v="1309" actId="26606"/>
          <ac:grpSpMkLst>
            <pc:docMk/>
            <pc:sldMk cId="77176311" sldId="282"/>
            <ac:grpSpMk id="43" creationId="{0AD1D347-1879-4D73-8825-EB52119D1B47}"/>
          </ac:grpSpMkLst>
        </pc:grpChg>
        <pc:picChg chg="mod ord">
          <ac:chgData name="4420 DIPANKAR KUMAR SINGH" userId="3f28dd18-c578-4cef-a616-fecd88a252b1" providerId="ADAL" clId="{4034FDE6-1B1D-438A-8297-F8600CCA63CB}" dt="2023-10-30T07:31:07.502" v="1309" actId="26606"/>
          <ac:picMkLst>
            <pc:docMk/>
            <pc:sldMk cId="77176311" sldId="282"/>
            <ac:picMk id="26" creationId="{71801DC4-28E7-A019-F3BF-F221B393EBFA}"/>
          </ac:picMkLst>
        </pc:picChg>
      </pc:sldChg>
      <pc:sldChg chg="modSp">
        <pc:chgData name="4420 DIPANKAR KUMAR SINGH" userId="3f28dd18-c578-4cef-a616-fecd88a252b1" providerId="ADAL" clId="{4034FDE6-1B1D-438A-8297-F8600CCA63CB}" dt="2023-10-30T03:01:52.192" v="0" actId="20577"/>
        <pc:sldMkLst>
          <pc:docMk/>
          <pc:sldMk cId="256701068" sldId="284"/>
        </pc:sldMkLst>
        <pc:graphicFrameChg chg="mod">
          <ac:chgData name="4420 DIPANKAR KUMAR SINGH" userId="3f28dd18-c578-4cef-a616-fecd88a252b1" providerId="ADAL" clId="{4034FDE6-1B1D-438A-8297-F8600CCA63CB}" dt="2023-10-30T03:01:52.192" v="0" actId="20577"/>
          <ac:graphicFrameMkLst>
            <pc:docMk/>
            <pc:sldMk cId="256701068" sldId="284"/>
            <ac:graphicFrameMk id="55" creationId="{C1AD4A1A-3727-ADA2-DCB6-3D43DA8DEBE4}"/>
          </ac:graphicFrameMkLst>
        </pc:graphicFrameChg>
      </pc:sldChg>
      <pc:sldChg chg="addSp delSp modSp mod">
        <pc:chgData name="4420 DIPANKAR KUMAR SINGH" userId="3f28dd18-c578-4cef-a616-fecd88a252b1" providerId="ADAL" clId="{4034FDE6-1B1D-438A-8297-F8600CCA63CB}" dt="2023-10-30T03:06:02.330" v="103" actId="26606"/>
        <pc:sldMkLst>
          <pc:docMk/>
          <pc:sldMk cId="1226128562" sldId="285"/>
        </pc:sldMkLst>
        <pc:spChg chg="mod ord">
          <ac:chgData name="4420 DIPANKAR KUMAR SINGH" userId="3f28dd18-c578-4cef-a616-fecd88a252b1" providerId="ADAL" clId="{4034FDE6-1B1D-438A-8297-F8600CCA63CB}" dt="2023-10-30T03:06:02.330" v="103" actId="26606"/>
          <ac:spMkLst>
            <pc:docMk/>
            <pc:sldMk cId="1226128562" sldId="285"/>
            <ac:spMk id="2" creationId="{B971FE8B-0A4E-8E8B-11D2-3C2C498ED6F9}"/>
          </ac:spMkLst>
        </pc:spChg>
        <pc:spChg chg="mod ord">
          <ac:chgData name="4420 DIPANKAR KUMAR SINGH" userId="3f28dd18-c578-4cef-a616-fecd88a252b1" providerId="ADAL" clId="{4034FDE6-1B1D-438A-8297-F8600CCA63CB}" dt="2023-10-30T03:06:02.330" v="103" actId="26606"/>
          <ac:spMkLst>
            <pc:docMk/>
            <pc:sldMk cId="1226128562" sldId="285"/>
            <ac:spMk id="3" creationId="{06E588E7-7B36-85F9-6716-318913FCEA38}"/>
          </ac:spMkLst>
        </pc:spChg>
        <pc:spChg chg="add del">
          <ac:chgData name="4420 DIPANKAR KUMAR SINGH" userId="3f28dd18-c578-4cef-a616-fecd88a252b1" providerId="ADAL" clId="{4034FDE6-1B1D-438A-8297-F8600CCA63CB}" dt="2023-10-30T03:05:43.538" v="102" actId="26606"/>
          <ac:spMkLst>
            <pc:docMk/>
            <pc:sldMk cId="1226128562" sldId="285"/>
            <ac:spMk id="21" creationId="{04812C46-200A-4DEB-A05E-3ED6C68C2387}"/>
          </ac:spMkLst>
        </pc:spChg>
        <pc:spChg chg="add del">
          <ac:chgData name="4420 DIPANKAR KUMAR SINGH" userId="3f28dd18-c578-4cef-a616-fecd88a252b1" providerId="ADAL" clId="{4034FDE6-1B1D-438A-8297-F8600CCA63CB}" dt="2023-10-30T03:05:13.629" v="79" actId="26606"/>
          <ac:spMkLst>
            <pc:docMk/>
            <pc:sldMk cId="1226128562" sldId="285"/>
            <ac:spMk id="27" creationId="{09CFCDAF-46CE-4056-866C-5EE9122FDCAB}"/>
          </ac:spMkLst>
        </pc:spChg>
        <pc:spChg chg="add del">
          <ac:chgData name="4420 DIPANKAR KUMAR SINGH" userId="3f28dd18-c578-4cef-a616-fecd88a252b1" providerId="ADAL" clId="{4034FDE6-1B1D-438A-8297-F8600CCA63CB}" dt="2023-10-30T03:05:13.629" v="79" actId="26606"/>
          <ac:spMkLst>
            <pc:docMk/>
            <pc:sldMk cId="1226128562" sldId="285"/>
            <ac:spMk id="29" creationId="{9F587EB1-1674-4B8B-88AD-2A81FFFB5F36}"/>
          </ac:spMkLst>
        </pc:spChg>
        <pc:spChg chg="add del">
          <ac:chgData name="4420 DIPANKAR KUMAR SINGH" userId="3f28dd18-c578-4cef-a616-fecd88a252b1" providerId="ADAL" clId="{4034FDE6-1B1D-438A-8297-F8600CCA63CB}" dt="2023-10-30T03:05:13.629" v="79" actId="26606"/>
          <ac:spMkLst>
            <pc:docMk/>
            <pc:sldMk cId="1226128562" sldId="285"/>
            <ac:spMk id="33" creationId="{6CB927A4-E432-4310-9CD5-E89FF5063179}"/>
          </ac:spMkLst>
        </pc:spChg>
        <pc:spChg chg="add del">
          <ac:chgData name="4420 DIPANKAR KUMAR SINGH" userId="3f28dd18-c578-4cef-a616-fecd88a252b1" providerId="ADAL" clId="{4034FDE6-1B1D-438A-8297-F8600CCA63CB}" dt="2023-10-30T03:05:13.629" v="79" actId="26606"/>
          <ac:spMkLst>
            <pc:docMk/>
            <pc:sldMk cId="1226128562" sldId="285"/>
            <ac:spMk id="35" creationId="{E3020543-B24B-4EC4-8FFC-8DD88EEA91A8}"/>
          </ac:spMkLst>
        </pc:spChg>
        <pc:spChg chg="add del">
          <ac:chgData name="4420 DIPANKAR KUMAR SINGH" userId="3f28dd18-c578-4cef-a616-fecd88a252b1" providerId="ADAL" clId="{4034FDE6-1B1D-438A-8297-F8600CCA63CB}" dt="2023-10-30T03:05:13.629" v="79" actId="26606"/>
          <ac:spMkLst>
            <pc:docMk/>
            <pc:sldMk cId="1226128562" sldId="285"/>
            <ac:spMk id="37" creationId="{1453BF6C-B012-48B7-B4E8-6D7AC7C27D02}"/>
          </ac:spMkLst>
        </pc:spChg>
        <pc:spChg chg="add del">
          <ac:chgData name="4420 DIPANKAR KUMAR SINGH" userId="3f28dd18-c578-4cef-a616-fecd88a252b1" providerId="ADAL" clId="{4034FDE6-1B1D-438A-8297-F8600CCA63CB}" dt="2023-10-30T03:05:18.130" v="81" actId="26606"/>
          <ac:spMkLst>
            <pc:docMk/>
            <pc:sldMk cId="1226128562" sldId="285"/>
            <ac:spMk id="39" creationId="{9F7D5CDA-D291-4307-BF55-1381FED29634}"/>
          </ac:spMkLst>
        </pc:spChg>
        <pc:spChg chg="add del">
          <ac:chgData name="4420 DIPANKAR KUMAR SINGH" userId="3f28dd18-c578-4cef-a616-fecd88a252b1" providerId="ADAL" clId="{4034FDE6-1B1D-438A-8297-F8600CCA63CB}" dt="2023-10-30T03:05:21.016" v="85" actId="26606"/>
          <ac:spMkLst>
            <pc:docMk/>
            <pc:sldMk cId="1226128562" sldId="285"/>
            <ac:spMk id="43" creationId="{889D5D69-307E-4862-950C-1A7CC8A22B4A}"/>
          </ac:spMkLst>
        </pc:spChg>
        <pc:spChg chg="add del">
          <ac:chgData name="4420 DIPANKAR KUMAR SINGH" userId="3f28dd18-c578-4cef-a616-fecd88a252b1" providerId="ADAL" clId="{4034FDE6-1B1D-438A-8297-F8600CCA63CB}" dt="2023-10-30T03:05:21.016" v="85" actId="26606"/>
          <ac:spMkLst>
            <pc:docMk/>
            <pc:sldMk cId="1226128562" sldId="285"/>
            <ac:spMk id="44" creationId="{2100E061-779B-4006-BC39-114A057A7178}"/>
          </ac:spMkLst>
        </pc:spChg>
        <pc:spChg chg="add del">
          <ac:chgData name="4420 DIPANKAR KUMAR SINGH" userId="3f28dd18-c578-4cef-a616-fecd88a252b1" providerId="ADAL" clId="{4034FDE6-1B1D-438A-8297-F8600CCA63CB}" dt="2023-10-30T03:05:21.016" v="85" actId="26606"/>
          <ac:spMkLst>
            <pc:docMk/>
            <pc:sldMk cId="1226128562" sldId="285"/>
            <ac:spMk id="46" creationId="{6CB927A4-E432-4310-9CD5-E89FF5063179}"/>
          </ac:spMkLst>
        </pc:spChg>
        <pc:spChg chg="add del">
          <ac:chgData name="4420 DIPANKAR KUMAR SINGH" userId="3f28dd18-c578-4cef-a616-fecd88a252b1" providerId="ADAL" clId="{4034FDE6-1B1D-438A-8297-F8600CCA63CB}" dt="2023-10-30T03:05:21.016" v="85" actId="26606"/>
          <ac:spMkLst>
            <pc:docMk/>
            <pc:sldMk cId="1226128562" sldId="285"/>
            <ac:spMk id="47" creationId="{E3020543-B24B-4EC4-8FFC-8DD88EEA91A8}"/>
          </ac:spMkLst>
        </pc:spChg>
        <pc:spChg chg="add del">
          <ac:chgData name="4420 DIPANKAR KUMAR SINGH" userId="3f28dd18-c578-4cef-a616-fecd88a252b1" providerId="ADAL" clId="{4034FDE6-1B1D-438A-8297-F8600CCA63CB}" dt="2023-10-30T03:05:21.016" v="85" actId="26606"/>
          <ac:spMkLst>
            <pc:docMk/>
            <pc:sldMk cId="1226128562" sldId="285"/>
            <ac:spMk id="48" creationId="{1453BF6C-B012-48B7-B4E8-6D7AC7C27D02}"/>
          </ac:spMkLst>
        </pc:spChg>
        <pc:spChg chg="add del">
          <ac:chgData name="4420 DIPANKAR KUMAR SINGH" userId="3f28dd18-c578-4cef-a616-fecd88a252b1" providerId="ADAL" clId="{4034FDE6-1B1D-438A-8297-F8600CCA63CB}" dt="2023-10-30T03:05:24.436" v="87" actId="26606"/>
          <ac:spMkLst>
            <pc:docMk/>
            <pc:sldMk cId="1226128562" sldId="285"/>
            <ac:spMk id="50" creationId="{649C91A9-84E7-4BF0-9026-62F01380D853}"/>
          </ac:spMkLst>
        </pc:spChg>
        <pc:spChg chg="add del">
          <ac:chgData name="4420 DIPANKAR KUMAR SINGH" userId="3f28dd18-c578-4cef-a616-fecd88a252b1" providerId="ADAL" clId="{4034FDE6-1B1D-438A-8297-F8600CCA63CB}" dt="2023-10-30T03:05:24.436" v="87" actId="26606"/>
          <ac:spMkLst>
            <pc:docMk/>
            <pc:sldMk cId="1226128562" sldId="285"/>
            <ac:spMk id="51" creationId="{9B47378D-AD27-45D0-8C1C-5B1098DCC068}"/>
          </ac:spMkLst>
        </pc:spChg>
        <pc:spChg chg="add del">
          <ac:chgData name="4420 DIPANKAR KUMAR SINGH" userId="3f28dd18-c578-4cef-a616-fecd88a252b1" providerId="ADAL" clId="{4034FDE6-1B1D-438A-8297-F8600CCA63CB}" dt="2023-10-30T03:05:37.411" v="91" actId="26606"/>
          <ac:spMkLst>
            <pc:docMk/>
            <pc:sldMk cId="1226128562" sldId="285"/>
            <ac:spMk id="56" creationId="{85ED3100-3941-4F9A-9FAB-4A7A9B4A0014}"/>
          </ac:spMkLst>
        </pc:spChg>
        <pc:spChg chg="add del">
          <ac:chgData name="4420 DIPANKAR KUMAR SINGH" userId="3f28dd18-c578-4cef-a616-fecd88a252b1" providerId="ADAL" clId="{4034FDE6-1B1D-438A-8297-F8600CCA63CB}" dt="2023-10-30T03:05:37.411" v="91" actId="26606"/>
          <ac:spMkLst>
            <pc:docMk/>
            <pc:sldMk cId="1226128562" sldId="285"/>
            <ac:spMk id="57" creationId="{8CBEFB3C-8BDC-4A1B-94A5-A6A24CBB6A56}"/>
          </ac:spMkLst>
        </pc:spChg>
        <pc:spChg chg="add del">
          <ac:chgData name="4420 DIPANKAR KUMAR SINGH" userId="3f28dd18-c578-4cef-a616-fecd88a252b1" providerId="ADAL" clId="{4034FDE6-1B1D-438A-8297-F8600CCA63CB}" dt="2023-10-30T03:05:38.937" v="93" actId="26606"/>
          <ac:spMkLst>
            <pc:docMk/>
            <pc:sldMk cId="1226128562" sldId="285"/>
            <ac:spMk id="61" creationId="{687AFE0E-B37D-4531-AFE8-231C8348EAF1}"/>
          </ac:spMkLst>
        </pc:spChg>
        <pc:spChg chg="add del">
          <ac:chgData name="4420 DIPANKAR KUMAR SINGH" userId="3f28dd18-c578-4cef-a616-fecd88a252b1" providerId="ADAL" clId="{4034FDE6-1B1D-438A-8297-F8600CCA63CB}" dt="2023-10-30T03:05:39.779" v="95" actId="26606"/>
          <ac:spMkLst>
            <pc:docMk/>
            <pc:sldMk cId="1226128562" sldId="285"/>
            <ac:spMk id="63" creationId="{B11C179D-808F-4D23-BAFC-A14C6DCDA71D}"/>
          </ac:spMkLst>
        </pc:spChg>
        <pc:spChg chg="add del">
          <ac:chgData name="4420 DIPANKAR KUMAR SINGH" userId="3f28dd18-c578-4cef-a616-fecd88a252b1" providerId="ADAL" clId="{4034FDE6-1B1D-438A-8297-F8600CCA63CB}" dt="2023-10-30T03:05:39.779" v="95" actId="26606"/>
          <ac:spMkLst>
            <pc:docMk/>
            <pc:sldMk cId="1226128562" sldId="285"/>
            <ac:spMk id="64" creationId="{908137D4-4D0A-4ED1-BFB8-97D4A8335934}"/>
          </ac:spMkLst>
        </pc:spChg>
        <pc:spChg chg="add del">
          <ac:chgData name="4420 DIPANKAR KUMAR SINGH" userId="3f28dd18-c578-4cef-a616-fecd88a252b1" providerId="ADAL" clId="{4034FDE6-1B1D-438A-8297-F8600CCA63CB}" dt="2023-10-30T03:05:39.779" v="95" actId="26606"/>
          <ac:spMkLst>
            <pc:docMk/>
            <pc:sldMk cId="1226128562" sldId="285"/>
            <ac:spMk id="65" creationId="{8059A8FF-81E8-CDBC-F95D-C6EED3E0CE4D}"/>
          </ac:spMkLst>
        </pc:spChg>
        <pc:spChg chg="add del">
          <ac:chgData name="4420 DIPANKAR KUMAR SINGH" userId="3f28dd18-c578-4cef-a616-fecd88a252b1" providerId="ADAL" clId="{4034FDE6-1B1D-438A-8297-F8600CCA63CB}" dt="2023-10-30T03:05:40.530" v="97" actId="26606"/>
          <ac:spMkLst>
            <pc:docMk/>
            <pc:sldMk cId="1226128562" sldId="285"/>
            <ac:spMk id="67" creationId="{FE1EC756-41E9-4FD6-AD48-EF46A28137B7}"/>
          </ac:spMkLst>
        </pc:spChg>
        <pc:spChg chg="add del">
          <ac:chgData name="4420 DIPANKAR KUMAR SINGH" userId="3f28dd18-c578-4cef-a616-fecd88a252b1" providerId="ADAL" clId="{4034FDE6-1B1D-438A-8297-F8600CCA63CB}" dt="2023-10-30T03:05:40.530" v="97" actId="26606"/>
          <ac:spMkLst>
            <pc:docMk/>
            <pc:sldMk cId="1226128562" sldId="285"/>
            <ac:spMk id="68" creationId="{E66F6371-9EA5-9354-29DC-1D07B921F79C}"/>
          </ac:spMkLst>
        </pc:spChg>
        <pc:spChg chg="add del">
          <ac:chgData name="4420 DIPANKAR KUMAR SINGH" userId="3f28dd18-c578-4cef-a616-fecd88a252b1" providerId="ADAL" clId="{4034FDE6-1B1D-438A-8297-F8600CCA63CB}" dt="2023-10-30T03:05:41.140" v="99" actId="26606"/>
          <ac:spMkLst>
            <pc:docMk/>
            <pc:sldMk cId="1226128562" sldId="285"/>
            <ac:spMk id="70" creationId="{AF6CB648-9554-488A-B457-99CAAD1DA528}"/>
          </ac:spMkLst>
        </pc:spChg>
        <pc:spChg chg="add del">
          <ac:chgData name="4420 DIPANKAR KUMAR SINGH" userId="3f28dd18-c578-4cef-a616-fecd88a252b1" providerId="ADAL" clId="{4034FDE6-1B1D-438A-8297-F8600CCA63CB}" dt="2023-10-30T03:05:41.140" v="99" actId="26606"/>
          <ac:spMkLst>
            <pc:docMk/>
            <pc:sldMk cId="1226128562" sldId="285"/>
            <ac:spMk id="71" creationId="{E3ADCBE7-9330-1CDA-00EB-CDD12DB722FF}"/>
          </ac:spMkLst>
        </pc:spChg>
        <pc:grpChg chg="add del">
          <ac:chgData name="4420 DIPANKAR KUMAR SINGH" userId="3f28dd18-c578-4cef-a616-fecd88a252b1" providerId="ADAL" clId="{4034FDE6-1B1D-438A-8297-F8600CCA63CB}" dt="2023-10-30T03:05:30.290" v="89" actId="26606"/>
          <ac:grpSpMkLst>
            <pc:docMk/>
            <pc:sldMk cId="1226128562" sldId="285"/>
            <ac:grpSpMk id="53" creationId="{A5AFD70F-20E3-55D2-E154-7D4FACFBB016}"/>
          </ac:grpSpMkLst>
        </pc:grpChg>
        <pc:grpChg chg="add del">
          <ac:chgData name="4420 DIPANKAR KUMAR SINGH" userId="3f28dd18-c578-4cef-a616-fecd88a252b1" providerId="ADAL" clId="{4034FDE6-1B1D-438A-8297-F8600CCA63CB}" dt="2023-10-30T03:05:37.411" v="91" actId="26606"/>
          <ac:grpSpMkLst>
            <pc:docMk/>
            <pc:sldMk cId="1226128562" sldId="285"/>
            <ac:grpSpMk id="58" creationId="{7A9648D6-B41B-42D0-A817-AE2607B0B5B8}"/>
          </ac:grpSpMkLst>
        </pc:grpChg>
        <pc:grpChg chg="add del">
          <ac:chgData name="4420 DIPANKAR KUMAR SINGH" userId="3f28dd18-c578-4cef-a616-fecd88a252b1" providerId="ADAL" clId="{4034FDE6-1B1D-438A-8297-F8600CCA63CB}" dt="2023-10-30T03:05:43.535" v="101" actId="26606"/>
          <ac:grpSpMkLst>
            <pc:docMk/>
            <pc:sldMk cId="1226128562" sldId="285"/>
            <ac:grpSpMk id="73" creationId="{442598CC-934A-7BCD-C691-B2FE74CEDE6E}"/>
          </ac:grpSpMkLst>
        </pc:grpChg>
        <pc:grpChg chg="add del">
          <ac:chgData name="4420 DIPANKAR KUMAR SINGH" userId="3f28dd18-c578-4cef-a616-fecd88a252b1" providerId="ADAL" clId="{4034FDE6-1B1D-438A-8297-F8600CCA63CB}" dt="2023-10-30T03:06:02.330" v="103" actId="26606"/>
          <ac:grpSpMkLst>
            <pc:docMk/>
            <pc:sldMk cId="1226128562" sldId="285"/>
            <ac:grpSpMk id="76" creationId="{A5AFD70F-20E3-55D2-E154-7D4FACFBB016}"/>
          </ac:grpSpMkLst>
        </pc:grpChg>
        <pc:grpChg chg="add">
          <ac:chgData name="4420 DIPANKAR KUMAR SINGH" userId="3f28dd18-c578-4cef-a616-fecd88a252b1" providerId="ADAL" clId="{4034FDE6-1B1D-438A-8297-F8600CCA63CB}" dt="2023-10-30T03:06:02.330" v="103" actId="26606"/>
          <ac:grpSpMkLst>
            <pc:docMk/>
            <pc:sldMk cId="1226128562" sldId="285"/>
            <ac:grpSpMk id="83" creationId="{A825BD3A-E149-3C61-449F-23D1B09562D9}"/>
          </ac:grpSpMkLst>
        </pc:grpChg>
        <pc:picChg chg="mod ord">
          <ac:chgData name="4420 DIPANKAR KUMAR SINGH" userId="3f28dd18-c578-4cef-a616-fecd88a252b1" providerId="ADAL" clId="{4034FDE6-1B1D-438A-8297-F8600CCA63CB}" dt="2023-10-30T03:06:02.330" v="103" actId="26606"/>
          <ac:picMkLst>
            <pc:docMk/>
            <pc:sldMk cId="1226128562" sldId="285"/>
            <ac:picMk id="22" creationId="{28DB72D6-46DC-6AC5-9680-BFAC02DBB4B3}"/>
          </ac:picMkLst>
        </pc:picChg>
        <pc:cxnChg chg="add del">
          <ac:chgData name="4420 DIPANKAR KUMAR SINGH" userId="3f28dd18-c578-4cef-a616-fecd88a252b1" providerId="ADAL" clId="{4034FDE6-1B1D-438A-8297-F8600CCA63CB}" dt="2023-10-30T03:05:13.629" v="79" actId="26606"/>
          <ac:cxnSpMkLst>
            <pc:docMk/>
            <pc:sldMk cId="1226128562" sldId="285"/>
            <ac:cxnSpMk id="31" creationId="{C49DA8F6-BCC1-4447-B54C-57856834B94B}"/>
          </ac:cxnSpMkLst>
        </pc:cxnChg>
        <pc:cxnChg chg="add del">
          <ac:chgData name="4420 DIPANKAR KUMAR SINGH" userId="3f28dd18-c578-4cef-a616-fecd88a252b1" providerId="ADAL" clId="{4034FDE6-1B1D-438A-8297-F8600CCA63CB}" dt="2023-10-30T03:05:37.411" v="91" actId="26606"/>
          <ac:cxnSpMkLst>
            <pc:docMk/>
            <pc:sldMk cId="1226128562" sldId="285"/>
            <ac:cxnSpMk id="36" creationId="{C49DA8F6-BCC1-4447-B54C-57856834B94B}"/>
          </ac:cxnSpMkLst>
        </pc:cxnChg>
        <pc:cxnChg chg="add del">
          <ac:chgData name="4420 DIPANKAR KUMAR SINGH" userId="3f28dd18-c578-4cef-a616-fecd88a252b1" providerId="ADAL" clId="{4034FDE6-1B1D-438A-8297-F8600CCA63CB}" dt="2023-10-30T03:05:20.050" v="83" actId="26606"/>
          <ac:cxnSpMkLst>
            <pc:docMk/>
            <pc:sldMk cId="1226128562" sldId="285"/>
            <ac:cxnSpMk id="41" creationId="{1503BFE4-729B-D9D0-C17B-501E6AF1127A}"/>
          </ac:cxnSpMkLst>
        </pc:cxnChg>
        <pc:cxnChg chg="add del">
          <ac:chgData name="4420 DIPANKAR KUMAR SINGH" userId="3f28dd18-c578-4cef-a616-fecd88a252b1" providerId="ADAL" clId="{4034FDE6-1B1D-438A-8297-F8600CCA63CB}" dt="2023-10-30T03:05:21.016" v="85" actId="26606"/>
          <ac:cxnSpMkLst>
            <pc:docMk/>
            <pc:sldMk cId="1226128562" sldId="285"/>
            <ac:cxnSpMk id="45" creationId="{C49DA8F6-BCC1-4447-B54C-57856834B94B}"/>
          </ac:cxnSpMkLst>
        </pc:cxnChg>
      </pc:sldChg>
      <pc:sldChg chg="addSp delSp modSp mod setBg">
        <pc:chgData name="4420 DIPANKAR KUMAR SINGH" userId="3f28dd18-c578-4cef-a616-fecd88a252b1" providerId="ADAL" clId="{4034FDE6-1B1D-438A-8297-F8600CCA63CB}" dt="2023-10-30T08:07:45.841" v="1500" actId="113"/>
        <pc:sldMkLst>
          <pc:docMk/>
          <pc:sldMk cId="2179029074" sldId="286"/>
        </pc:sldMkLst>
        <pc:spChg chg="mod">
          <ac:chgData name="4420 DIPANKAR KUMAR SINGH" userId="3f28dd18-c578-4cef-a616-fecd88a252b1" providerId="ADAL" clId="{4034FDE6-1B1D-438A-8297-F8600CCA63CB}" dt="2023-10-30T08:07:42.190" v="1499" actId="20577"/>
          <ac:spMkLst>
            <pc:docMk/>
            <pc:sldMk cId="2179029074" sldId="286"/>
            <ac:spMk id="2" creationId="{D78B3833-350A-69D5-809F-B2C28761461A}"/>
          </ac:spMkLst>
        </pc:spChg>
        <pc:spChg chg="mod">
          <ac:chgData name="4420 DIPANKAR KUMAR SINGH" userId="3f28dd18-c578-4cef-a616-fecd88a252b1" providerId="ADAL" clId="{4034FDE6-1B1D-438A-8297-F8600CCA63CB}" dt="2023-10-30T08:07:45.841" v="1500" actId="113"/>
          <ac:spMkLst>
            <pc:docMk/>
            <pc:sldMk cId="2179029074" sldId="286"/>
            <ac:spMk id="3" creationId="{1346ABA5-A734-768C-9CB5-C9AD959D4455}"/>
          </ac:spMkLst>
        </pc:spChg>
        <pc:spChg chg="add del">
          <ac:chgData name="4420 DIPANKAR KUMAR SINGH" userId="3f28dd18-c578-4cef-a616-fecd88a252b1" providerId="ADAL" clId="{4034FDE6-1B1D-438A-8297-F8600CCA63CB}" dt="2023-10-30T03:04:43.642" v="73" actId="26606"/>
          <ac:spMkLst>
            <pc:docMk/>
            <pc:sldMk cId="2179029074" sldId="286"/>
            <ac:spMk id="9" creationId="{09CFCDAF-46CE-4056-866C-5EE9122FDCAB}"/>
          </ac:spMkLst>
        </pc:spChg>
        <pc:spChg chg="add del">
          <ac:chgData name="4420 DIPANKAR KUMAR SINGH" userId="3f28dd18-c578-4cef-a616-fecd88a252b1" providerId="ADAL" clId="{4034FDE6-1B1D-438A-8297-F8600CCA63CB}" dt="2023-10-30T03:04:43.642" v="73" actId="26606"/>
          <ac:spMkLst>
            <pc:docMk/>
            <pc:sldMk cId="2179029074" sldId="286"/>
            <ac:spMk id="11" creationId="{9F587EB1-1674-4B8B-88AD-2A81FFFB5F36}"/>
          </ac:spMkLst>
        </pc:spChg>
        <pc:spChg chg="add del">
          <ac:chgData name="4420 DIPANKAR KUMAR SINGH" userId="3f28dd18-c578-4cef-a616-fecd88a252b1" providerId="ADAL" clId="{4034FDE6-1B1D-438A-8297-F8600CCA63CB}" dt="2023-10-30T03:04:43.642" v="73" actId="26606"/>
          <ac:spMkLst>
            <pc:docMk/>
            <pc:sldMk cId="2179029074" sldId="286"/>
            <ac:spMk id="15" creationId="{6CB927A4-E432-4310-9CD5-E89FF5063179}"/>
          </ac:spMkLst>
        </pc:spChg>
        <pc:spChg chg="add del">
          <ac:chgData name="4420 DIPANKAR KUMAR SINGH" userId="3f28dd18-c578-4cef-a616-fecd88a252b1" providerId="ADAL" clId="{4034FDE6-1B1D-438A-8297-F8600CCA63CB}" dt="2023-10-30T03:04:43.642" v="73" actId="26606"/>
          <ac:spMkLst>
            <pc:docMk/>
            <pc:sldMk cId="2179029074" sldId="286"/>
            <ac:spMk id="17" creationId="{E3020543-B24B-4EC4-8FFC-8DD88EEA91A8}"/>
          </ac:spMkLst>
        </pc:spChg>
        <pc:spChg chg="add del">
          <ac:chgData name="4420 DIPANKAR KUMAR SINGH" userId="3f28dd18-c578-4cef-a616-fecd88a252b1" providerId="ADAL" clId="{4034FDE6-1B1D-438A-8297-F8600CCA63CB}" dt="2023-10-30T03:04:43.642" v="73" actId="26606"/>
          <ac:spMkLst>
            <pc:docMk/>
            <pc:sldMk cId="2179029074" sldId="286"/>
            <ac:spMk id="19" creationId="{1453BF6C-B012-48B7-B4E8-6D7AC7C27D02}"/>
          </ac:spMkLst>
        </pc:spChg>
        <pc:spChg chg="add">
          <ac:chgData name="4420 DIPANKAR KUMAR SINGH" userId="3f28dd18-c578-4cef-a616-fecd88a252b1" providerId="ADAL" clId="{4034FDE6-1B1D-438A-8297-F8600CCA63CB}" dt="2023-10-30T03:04:43.649" v="74" actId="26606"/>
          <ac:spMkLst>
            <pc:docMk/>
            <pc:sldMk cId="2179029074" sldId="286"/>
            <ac:spMk id="21" creationId="{D009D6D5-DAC2-4A8B-A17A-E206B9012D09}"/>
          </ac:spMkLst>
        </pc:spChg>
        <pc:picChg chg="add del">
          <ac:chgData name="4420 DIPANKAR KUMAR SINGH" userId="3f28dd18-c578-4cef-a616-fecd88a252b1" providerId="ADAL" clId="{4034FDE6-1B1D-438A-8297-F8600CCA63CB}" dt="2023-10-30T03:04:43.642" v="73" actId="26606"/>
          <ac:picMkLst>
            <pc:docMk/>
            <pc:sldMk cId="2179029074" sldId="286"/>
            <ac:picMk id="5" creationId="{00DC32AC-0047-A8B6-C674-D632C2B6D222}"/>
          </ac:picMkLst>
        </pc:picChg>
        <pc:picChg chg="add">
          <ac:chgData name="4420 DIPANKAR KUMAR SINGH" userId="3f28dd18-c578-4cef-a616-fecd88a252b1" providerId="ADAL" clId="{4034FDE6-1B1D-438A-8297-F8600CCA63CB}" dt="2023-10-30T03:04:43.649" v="74" actId="26606"/>
          <ac:picMkLst>
            <pc:docMk/>
            <pc:sldMk cId="2179029074" sldId="286"/>
            <ac:picMk id="22" creationId="{C1CF8391-31A0-40B4-B399-C1698766C9B9}"/>
          </ac:picMkLst>
        </pc:picChg>
        <pc:cxnChg chg="add del">
          <ac:chgData name="4420 DIPANKAR KUMAR SINGH" userId="3f28dd18-c578-4cef-a616-fecd88a252b1" providerId="ADAL" clId="{4034FDE6-1B1D-438A-8297-F8600CCA63CB}" dt="2023-10-30T03:04:43.642" v="73" actId="26606"/>
          <ac:cxnSpMkLst>
            <pc:docMk/>
            <pc:sldMk cId="2179029074" sldId="286"/>
            <ac:cxnSpMk id="13" creationId="{C49DA8F6-BCC1-4447-B54C-57856834B94B}"/>
          </ac:cxnSpMkLst>
        </pc:cxnChg>
      </pc:sldChg>
      <pc:sldChg chg="addSp delSp modSp new mod setBg">
        <pc:chgData name="4420 DIPANKAR KUMAR SINGH" userId="3f28dd18-c578-4cef-a616-fecd88a252b1" providerId="ADAL" clId="{4034FDE6-1B1D-438A-8297-F8600CCA63CB}" dt="2023-10-30T03:02:20.578" v="15" actId="26606"/>
        <pc:sldMkLst>
          <pc:docMk/>
          <pc:sldMk cId="1791394870" sldId="287"/>
        </pc:sldMkLst>
        <pc:spChg chg="mod">
          <ac:chgData name="4420 DIPANKAR KUMAR SINGH" userId="3f28dd18-c578-4cef-a616-fecd88a252b1" providerId="ADAL" clId="{4034FDE6-1B1D-438A-8297-F8600CCA63CB}" dt="2023-10-30T03:02:20.578" v="15" actId="26606"/>
          <ac:spMkLst>
            <pc:docMk/>
            <pc:sldMk cId="1791394870" sldId="287"/>
            <ac:spMk id="2" creationId="{BFC9F299-1343-8EDA-3B22-E88FA6F8ED3C}"/>
          </ac:spMkLst>
        </pc:spChg>
        <pc:spChg chg="del">
          <ac:chgData name="4420 DIPANKAR KUMAR SINGH" userId="3f28dd18-c578-4cef-a616-fecd88a252b1" providerId="ADAL" clId="{4034FDE6-1B1D-438A-8297-F8600CCA63CB}" dt="2023-10-30T03:02:01.577" v="2"/>
          <ac:spMkLst>
            <pc:docMk/>
            <pc:sldMk cId="1791394870" sldId="287"/>
            <ac:spMk id="3" creationId="{5F742C27-42DB-0209-216C-09CE55F28666}"/>
          </ac:spMkLst>
        </pc:spChg>
        <pc:spChg chg="add">
          <ac:chgData name="4420 DIPANKAR KUMAR SINGH" userId="3f28dd18-c578-4cef-a616-fecd88a252b1" providerId="ADAL" clId="{4034FDE6-1B1D-438A-8297-F8600CCA63CB}" dt="2023-10-30T03:02:20.578" v="15" actId="26606"/>
          <ac:spMkLst>
            <pc:docMk/>
            <pc:sldMk cId="1791394870" sldId="287"/>
            <ac:spMk id="1031" creationId="{A4AC5506-6312-4701-8D3C-40187889A947}"/>
          </ac:spMkLst>
        </pc:spChg>
        <pc:picChg chg="add mod">
          <ac:chgData name="4420 DIPANKAR KUMAR SINGH" userId="3f28dd18-c578-4cef-a616-fecd88a252b1" providerId="ADAL" clId="{4034FDE6-1B1D-438A-8297-F8600CCA63CB}" dt="2023-10-30T03:02:20.578" v="15" actId="26606"/>
          <ac:picMkLst>
            <pc:docMk/>
            <pc:sldMk cId="1791394870" sldId="287"/>
            <ac:picMk id="1026" creationId="{C6AB6CB2-B449-30ED-C895-8BE08510F5A9}"/>
          </ac:picMkLst>
        </pc:picChg>
      </pc:sldChg>
      <pc:sldChg chg="addSp delSp modSp new mod setBg">
        <pc:chgData name="4420 DIPANKAR KUMAR SINGH" userId="3f28dd18-c578-4cef-a616-fecd88a252b1" providerId="ADAL" clId="{4034FDE6-1B1D-438A-8297-F8600CCA63CB}" dt="2023-10-30T08:08:25.397" v="1505" actId="113"/>
        <pc:sldMkLst>
          <pc:docMk/>
          <pc:sldMk cId="1075311311" sldId="288"/>
        </pc:sldMkLst>
        <pc:spChg chg="mod">
          <ac:chgData name="4420 DIPANKAR KUMAR SINGH" userId="3f28dd18-c578-4cef-a616-fecd88a252b1" providerId="ADAL" clId="{4034FDE6-1B1D-438A-8297-F8600CCA63CB}" dt="2023-10-30T08:02:36.572" v="1488" actId="26606"/>
          <ac:spMkLst>
            <pc:docMk/>
            <pc:sldMk cId="1075311311" sldId="288"/>
            <ac:spMk id="2" creationId="{7CFA145E-B95C-0440-BA7E-B51FBF48E6C6}"/>
          </ac:spMkLst>
        </pc:spChg>
        <pc:spChg chg="mod">
          <ac:chgData name="4420 DIPANKAR KUMAR SINGH" userId="3f28dd18-c578-4cef-a616-fecd88a252b1" providerId="ADAL" clId="{4034FDE6-1B1D-438A-8297-F8600CCA63CB}" dt="2023-10-30T08:08:25.397" v="1505" actId="113"/>
          <ac:spMkLst>
            <pc:docMk/>
            <pc:sldMk cId="1075311311" sldId="288"/>
            <ac:spMk id="3" creationId="{28528FF0-7E80-A076-7876-44889532B25D}"/>
          </ac:spMkLst>
        </pc:spChg>
        <pc:spChg chg="add del">
          <ac:chgData name="4420 DIPANKAR KUMAR SINGH" userId="3f28dd18-c578-4cef-a616-fecd88a252b1" providerId="ADAL" clId="{4034FDE6-1B1D-438A-8297-F8600CCA63CB}" dt="2023-10-30T08:02:35.554" v="1485" actId="26606"/>
          <ac:spMkLst>
            <pc:docMk/>
            <pc:sldMk cId="1075311311" sldId="288"/>
            <ac:spMk id="8" creationId="{12B5DE39-BA09-7B42-4003-4F8550E98CDD}"/>
          </ac:spMkLst>
        </pc:spChg>
        <pc:spChg chg="add del">
          <ac:chgData name="4420 DIPANKAR KUMAR SINGH" userId="3f28dd18-c578-4cef-a616-fecd88a252b1" providerId="ADAL" clId="{4034FDE6-1B1D-438A-8297-F8600CCA63CB}" dt="2023-10-30T08:02:19.779" v="1481" actId="26606"/>
          <ac:spMkLst>
            <pc:docMk/>
            <pc:sldMk cId="1075311311" sldId="288"/>
            <ac:spMk id="9" creationId="{9F7D5CDA-D291-4307-BF55-1381FED29634}"/>
          </ac:spMkLst>
        </pc:spChg>
        <pc:spChg chg="add del">
          <ac:chgData name="4420 DIPANKAR KUMAR SINGH" userId="3f28dd18-c578-4cef-a616-fecd88a252b1" providerId="ADAL" clId="{4034FDE6-1B1D-438A-8297-F8600CCA63CB}" dt="2023-10-30T08:02:34.676" v="1483" actId="26606"/>
          <ac:spMkLst>
            <pc:docMk/>
            <pc:sldMk cId="1075311311" sldId="288"/>
            <ac:spMk id="11" creationId="{E81BF4F6-F2CF-4984-9D14-D6966D92F99F}"/>
          </ac:spMkLst>
        </pc:spChg>
        <pc:spChg chg="add del">
          <ac:chgData name="4420 DIPANKAR KUMAR SINGH" userId="3f28dd18-c578-4cef-a616-fecd88a252b1" providerId="ADAL" clId="{4034FDE6-1B1D-438A-8297-F8600CCA63CB}" dt="2023-10-30T08:02:34.676" v="1483" actId="26606"/>
          <ac:spMkLst>
            <pc:docMk/>
            <pc:sldMk cId="1075311311" sldId="288"/>
            <ac:spMk id="12" creationId="{C0763A76-9F1C-4FC5-82B7-DD475DA461B2}"/>
          </ac:spMkLst>
        </pc:spChg>
        <pc:spChg chg="add del">
          <ac:chgData name="4420 DIPANKAR KUMAR SINGH" userId="3f28dd18-c578-4cef-a616-fecd88a252b1" providerId="ADAL" clId="{4034FDE6-1B1D-438A-8297-F8600CCA63CB}" dt="2023-10-30T08:02:35.554" v="1485" actId="26606"/>
          <ac:spMkLst>
            <pc:docMk/>
            <pc:sldMk cId="1075311311" sldId="288"/>
            <ac:spMk id="14" creationId="{81559590-A825-F332-36C6-EF5DE8B1573F}"/>
          </ac:spMkLst>
        </pc:spChg>
        <pc:spChg chg="add del">
          <ac:chgData name="4420 DIPANKAR KUMAR SINGH" userId="3f28dd18-c578-4cef-a616-fecd88a252b1" providerId="ADAL" clId="{4034FDE6-1B1D-438A-8297-F8600CCA63CB}" dt="2023-10-30T08:02:35.554" v="1485" actId="26606"/>
          <ac:spMkLst>
            <pc:docMk/>
            <pc:sldMk cId="1075311311" sldId="288"/>
            <ac:spMk id="16" creationId="{93CC0718-47AC-74FB-B46C-05A00B222CD4}"/>
          </ac:spMkLst>
        </pc:spChg>
        <pc:spChg chg="add del">
          <ac:chgData name="4420 DIPANKAR KUMAR SINGH" userId="3f28dd18-c578-4cef-a616-fecd88a252b1" providerId="ADAL" clId="{4034FDE6-1B1D-438A-8297-F8600CCA63CB}" dt="2023-10-30T08:02:35.554" v="1485" actId="26606"/>
          <ac:spMkLst>
            <pc:docMk/>
            <pc:sldMk cId="1075311311" sldId="288"/>
            <ac:spMk id="18" creationId="{84F457BF-A226-2572-F20A-07DDBEFFE1C3}"/>
          </ac:spMkLst>
        </pc:spChg>
        <pc:spChg chg="add del">
          <ac:chgData name="4420 DIPANKAR KUMAR SINGH" userId="3f28dd18-c578-4cef-a616-fecd88a252b1" providerId="ADAL" clId="{4034FDE6-1B1D-438A-8297-F8600CCA63CB}" dt="2023-10-30T08:02:35.554" v="1485" actId="26606"/>
          <ac:spMkLst>
            <pc:docMk/>
            <pc:sldMk cId="1075311311" sldId="288"/>
            <ac:spMk id="20" creationId="{C9EDAD6E-3513-14C8-536A-BF91B1E3423F}"/>
          </ac:spMkLst>
        </pc:spChg>
        <pc:spChg chg="add del">
          <ac:chgData name="4420 DIPANKAR KUMAR SINGH" userId="3f28dd18-c578-4cef-a616-fecd88a252b1" providerId="ADAL" clId="{4034FDE6-1B1D-438A-8297-F8600CCA63CB}" dt="2023-10-30T08:02:35.554" v="1485" actId="26606"/>
          <ac:spMkLst>
            <pc:docMk/>
            <pc:sldMk cId="1075311311" sldId="288"/>
            <ac:spMk id="30" creationId="{5D6199EE-1384-133B-5837-667F784AC7D4}"/>
          </ac:spMkLst>
        </pc:spChg>
        <pc:spChg chg="add del">
          <ac:chgData name="4420 DIPANKAR KUMAR SINGH" userId="3f28dd18-c578-4cef-a616-fecd88a252b1" providerId="ADAL" clId="{4034FDE6-1B1D-438A-8297-F8600CCA63CB}" dt="2023-10-30T08:02:35.554" v="1485" actId="26606"/>
          <ac:spMkLst>
            <pc:docMk/>
            <pc:sldMk cId="1075311311" sldId="288"/>
            <ac:spMk id="32" creationId="{2D81E1C3-5651-BE91-B266-92A08D0DD10D}"/>
          </ac:spMkLst>
        </pc:spChg>
        <pc:spChg chg="add del">
          <ac:chgData name="4420 DIPANKAR KUMAR SINGH" userId="3f28dd18-c578-4cef-a616-fecd88a252b1" providerId="ADAL" clId="{4034FDE6-1B1D-438A-8297-F8600CCA63CB}" dt="2023-10-30T08:02:35.554" v="1485" actId="26606"/>
          <ac:spMkLst>
            <pc:docMk/>
            <pc:sldMk cId="1075311311" sldId="288"/>
            <ac:spMk id="34" creationId="{5B16611A-C556-98DA-A508-8099091C9EC8}"/>
          </ac:spMkLst>
        </pc:spChg>
        <pc:spChg chg="add del">
          <ac:chgData name="4420 DIPANKAR KUMAR SINGH" userId="3f28dd18-c578-4cef-a616-fecd88a252b1" providerId="ADAL" clId="{4034FDE6-1B1D-438A-8297-F8600CCA63CB}" dt="2023-10-30T08:02:35.554" v="1485" actId="26606"/>
          <ac:spMkLst>
            <pc:docMk/>
            <pc:sldMk cId="1075311311" sldId="288"/>
            <ac:spMk id="36" creationId="{92C60A4A-4BA5-C5DC-180A-27A207A83A95}"/>
          </ac:spMkLst>
        </pc:spChg>
        <pc:spChg chg="add del">
          <ac:chgData name="4420 DIPANKAR KUMAR SINGH" userId="3f28dd18-c578-4cef-a616-fecd88a252b1" providerId="ADAL" clId="{4034FDE6-1B1D-438A-8297-F8600CCA63CB}" dt="2023-10-30T08:02:35.554" v="1485" actId="26606"/>
          <ac:spMkLst>
            <pc:docMk/>
            <pc:sldMk cId="1075311311" sldId="288"/>
            <ac:spMk id="38" creationId="{43C7C659-6ED9-0E7B-FD54-A10AAA369972}"/>
          </ac:spMkLst>
        </pc:spChg>
        <pc:spChg chg="add">
          <ac:chgData name="4420 DIPANKAR KUMAR SINGH" userId="3f28dd18-c578-4cef-a616-fecd88a252b1" providerId="ADAL" clId="{4034FDE6-1B1D-438A-8297-F8600CCA63CB}" dt="2023-10-30T08:02:36.572" v="1488" actId="26606"/>
          <ac:spMkLst>
            <pc:docMk/>
            <pc:sldMk cId="1075311311" sldId="288"/>
            <ac:spMk id="44" creationId="{12B5DE39-BA09-7B42-4003-4F8550E98CDD}"/>
          </ac:spMkLst>
        </pc:spChg>
        <pc:spChg chg="add">
          <ac:chgData name="4420 DIPANKAR KUMAR SINGH" userId="3f28dd18-c578-4cef-a616-fecd88a252b1" providerId="ADAL" clId="{4034FDE6-1B1D-438A-8297-F8600CCA63CB}" dt="2023-10-30T08:02:36.572" v="1488" actId="26606"/>
          <ac:spMkLst>
            <pc:docMk/>
            <pc:sldMk cId="1075311311" sldId="288"/>
            <ac:spMk id="48" creationId="{81559590-A825-F332-36C6-EF5DE8B1573F}"/>
          </ac:spMkLst>
        </pc:spChg>
        <pc:spChg chg="add">
          <ac:chgData name="4420 DIPANKAR KUMAR SINGH" userId="3f28dd18-c578-4cef-a616-fecd88a252b1" providerId="ADAL" clId="{4034FDE6-1B1D-438A-8297-F8600CCA63CB}" dt="2023-10-30T08:02:36.572" v="1488" actId="26606"/>
          <ac:spMkLst>
            <pc:docMk/>
            <pc:sldMk cId="1075311311" sldId="288"/>
            <ac:spMk id="49" creationId="{93CC0718-47AC-74FB-B46C-05A00B222CD4}"/>
          </ac:spMkLst>
        </pc:spChg>
        <pc:spChg chg="add">
          <ac:chgData name="4420 DIPANKAR KUMAR SINGH" userId="3f28dd18-c578-4cef-a616-fecd88a252b1" providerId="ADAL" clId="{4034FDE6-1B1D-438A-8297-F8600CCA63CB}" dt="2023-10-30T08:02:36.572" v="1488" actId="26606"/>
          <ac:spMkLst>
            <pc:docMk/>
            <pc:sldMk cId="1075311311" sldId="288"/>
            <ac:spMk id="50" creationId="{84F457BF-A226-2572-F20A-07DDBEFFE1C3}"/>
          </ac:spMkLst>
        </pc:spChg>
        <pc:spChg chg="add">
          <ac:chgData name="4420 DIPANKAR KUMAR SINGH" userId="3f28dd18-c578-4cef-a616-fecd88a252b1" providerId="ADAL" clId="{4034FDE6-1B1D-438A-8297-F8600CCA63CB}" dt="2023-10-30T08:02:36.572" v="1488" actId="26606"/>
          <ac:spMkLst>
            <pc:docMk/>
            <pc:sldMk cId="1075311311" sldId="288"/>
            <ac:spMk id="51" creationId="{C9EDAD6E-3513-14C8-536A-BF91B1E3423F}"/>
          </ac:spMkLst>
        </pc:spChg>
        <pc:spChg chg="add">
          <ac:chgData name="4420 DIPANKAR KUMAR SINGH" userId="3f28dd18-c578-4cef-a616-fecd88a252b1" providerId="ADAL" clId="{4034FDE6-1B1D-438A-8297-F8600CCA63CB}" dt="2023-10-30T08:02:36.572" v="1488" actId="26606"/>
          <ac:spMkLst>
            <pc:docMk/>
            <pc:sldMk cId="1075311311" sldId="288"/>
            <ac:spMk id="58" creationId="{5D6199EE-1384-133B-5837-667F784AC7D4}"/>
          </ac:spMkLst>
        </pc:spChg>
        <pc:spChg chg="add">
          <ac:chgData name="4420 DIPANKAR KUMAR SINGH" userId="3f28dd18-c578-4cef-a616-fecd88a252b1" providerId="ADAL" clId="{4034FDE6-1B1D-438A-8297-F8600CCA63CB}" dt="2023-10-30T08:02:36.572" v="1488" actId="26606"/>
          <ac:spMkLst>
            <pc:docMk/>
            <pc:sldMk cId="1075311311" sldId="288"/>
            <ac:spMk id="59" creationId="{2D81E1C3-5651-BE91-B266-92A08D0DD10D}"/>
          </ac:spMkLst>
        </pc:spChg>
        <pc:spChg chg="add">
          <ac:chgData name="4420 DIPANKAR KUMAR SINGH" userId="3f28dd18-c578-4cef-a616-fecd88a252b1" providerId="ADAL" clId="{4034FDE6-1B1D-438A-8297-F8600CCA63CB}" dt="2023-10-30T08:02:36.572" v="1488" actId="26606"/>
          <ac:spMkLst>
            <pc:docMk/>
            <pc:sldMk cId="1075311311" sldId="288"/>
            <ac:spMk id="60" creationId="{5B16611A-C556-98DA-A508-8099091C9EC8}"/>
          </ac:spMkLst>
        </pc:spChg>
        <pc:spChg chg="add">
          <ac:chgData name="4420 DIPANKAR KUMAR SINGH" userId="3f28dd18-c578-4cef-a616-fecd88a252b1" providerId="ADAL" clId="{4034FDE6-1B1D-438A-8297-F8600CCA63CB}" dt="2023-10-30T08:02:36.572" v="1488" actId="26606"/>
          <ac:spMkLst>
            <pc:docMk/>
            <pc:sldMk cId="1075311311" sldId="288"/>
            <ac:spMk id="61" creationId="{92C60A4A-4BA5-C5DC-180A-27A207A83A95}"/>
          </ac:spMkLst>
        </pc:spChg>
        <pc:spChg chg="add">
          <ac:chgData name="4420 DIPANKAR KUMAR SINGH" userId="3f28dd18-c578-4cef-a616-fecd88a252b1" providerId="ADAL" clId="{4034FDE6-1B1D-438A-8297-F8600CCA63CB}" dt="2023-10-30T08:02:36.572" v="1488" actId="26606"/>
          <ac:spMkLst>
            <pc:docMk/>
            <pc:sldMk cId="1075311311" sldId="288"/>
            <ac:spMk id="62" creationId="{43C7C659-6ED9-0E7B-FD54-A10AAA369972}"/>
          </ac:spMkLst>
        </pc:spChg>
        <pc:grpChg chg="add del">
          <ac:chgData name="4420 DIPANKAR KUMAR SINGH" userId="3f28dd18-c578-4cef-a616-fecd88a252b1" providerId="ADAL" clId="{4034FDE6-1B1D-438A-8297-F8600CCA63CB}" dt="2023-10-30T08:02:35.554" v="1485" actId="26606"/>
          <ac:grpSpMkLst>
            <pc:docMk/>
            <pc:sldMk cId="1075311311" sldId="288"/>
            <ac:grpSpMk id="10" creationId="{943FC24A-9617-F1D0-8D4E-27F879E59512}"/>
          </ac:grpSpMkLst>
        </pc:grpChg>
        <pc:grpChg chg="add del">
          <ac:chgData name="4420 DIPANKAR KUMAR SINGH" userId="3f28dd18-c578-4cef-a616-fecd88a252b1" providerId="ADAL" clId="{4034FDE6-1B1D-438A-8297-F8600CCA63CB}" dt="2023-10-30T08:02:35.554" v="1485" actId="26606"/>
          <ac:grpSpMkLst>
            <pc:docMk/>
            <pc:sldMk cId="1075311311" sldId="288"/>
            <ac:grpSpMk id="22" creationId="{683B7A7F-047E-CE1B-F285-C1E2827A9D45}"/>
          </ac:grpSpMkLst>
        </pc:grpChg>
        <pc:grpChg chg="add del">
          <ac:chgData name="4420 DIPANKAR KUMAR SINGH" userId="3f28dd18-c578-4cef-a616-fecd88a252b1" providerId="ADAL" clId="{4034FDE6-1B1D-438A-8297-F8600CCA63CB}" dt="2023-10-30T08:02:35.554" v="1485" actId="26606"/>
          <ac:grpSpMkLst>
            <pc:docMk/>
            <pc:sldMk cId="1075311311" sldId="288"/>
            <ac:grpSpMk id="26" creationId="{2E0CB3A3-E163-801B-144D-764BCB28310A}"/>
          </ac:grpSpMkLst>
        </pc:grpChg>
        <pc:grpChg chg="add del">
          <ac:chgData name="4420 DIPANKAR KUMAR SINGH" userId="3f28dd18-c578-4cef-a616-fecd88a252b1" providerId="ADAL" clId="{4034FDE6-1B1D-438A-8297-F8600CCA63CB}" dt="2023-10-30T08:02:36.505" v="1487" actId="26606"/>
          <ac:grpSpMkLst>
            <pc:docMk/>
            <pc:sldMk cId="1075311311" sldId="288"/>
            <ac:grpSpMk id="40" creationId="{968EC965-623E-8BF3-985A-953E5C131628}"/>
          </ac:grpSpMkLst>
        </pc:grpChg>
        <pc:grpChg chg="add">
          <ac:chgData name="4420 DIPANKAR KUMAR SINGH" userId="3f28dd18-c578-4cef-a616-fecd88a252b1" providerId="ADAL" clId="{4034FDE6-1B1D-438A-8297-F8600CCA63CB}" dt="2023-10-30T08:02:36.572" v="1488" actId="26606"/>
          <ac:grpSpMkLst>
            <pc:docMk/>
            <pc:sldMk cId="1075311311" sldId="288"/>
            <ac:grpSpMk id="45" creationId="{943FC24A-9617-F1D0-8D4E-27F879E59512}"/>
          </ac:grpSpMkLst>
        </pc:grpChg>
        <pc:grpChg chg="add">
          <ac:chgData name="4420 DIPANKAR KUMAR SINGH" userId="3f28dd18-c578-4cef-a616-fecd88a252b1" providerId="ADAL" clId="{4034FDE6-1B1D-438A-8297-F8600CCA63CB}" dt="2023-10-30T08:02:36.572" v="1488" actId="26606"/>
          <ac:grpSpMkLst>
            <pc:docMk/>
            <pc:sldMk cId="1075311311" sldId="288"/>
            <ac:grpSpMk id="52" creationId="{683B7A7F-047E-CE1B-F285-C1E2827A9D45}"/>
          </ac:grpSpMkLst>
        </pc:grpChg>
        <pc:grpChg chg="add">
          <ac:chgData name="4420 DIPANKAR KUMAR SINGH" userId="3f28dd18-c578-4cef-a616-fecd88a252b1" providerId="ADAL" clId="{4034FDE6-1B1D-438A-8297-F8600CCA63CB}" dt="2023-10-30T08:02:36.572" v="1488" actId="26606"/>
          <ac:grpSpMkLst>
            <pc:docMk/>
            <pc:sldMk cId="1075311311" sldId="288"/>
            <ac:grpSpMk id="55" creationId="{2E0CB3A3-E163-801B-144D-764BCB28310A}"/>
          </ac:grpSpMkLst>
        </pc:grpChg>
        <pc:picChg chg="add del">
          <ac:chgData name="4420 DIPANKAR KUMAR SINGH" userId="3f28dd18-c578-4cef-a616-fecd88a252b1" providerId="ADAL" clId="{4034FDE6-1B1D-438A-8297-F8600CCA63CB}" dt="2023-10-30T08:02:19.779" v="1481" actId="26606"/>
          <ac:picMkLst>
            <pc:docMk/>
            <pc:sldMk cId="1075311311" sldId="288"/>
            <ac:picMk id="5" creationId="{B1CD94B9-C112-6CB7-B7C2-F055B2A4C2C6}"/>
          </ac:picMkLst>
        </pc:picChg>
        <pc:picChg chg="add del">
          <ac:chgData name="4420 DIPANKAR KUMAR SINGH" userId="3f28dd18-c578-4cef-a616-fecd88a252b1" providerId="ADAL" clId="{4034FDE6-1B1D-438A-8297-F8600CCA63CB}" dt="2023-10-30T08:02:34.676" v="1483" actId="26606"/>
          <ac:picMkLst>
            <pc:docMk/>
            <pc:sldMk cId="1075311311" sldId="288"/>
            <ac:picMk id="13" creationId="{87611829-C203-6D6B-206D-DD62619BBFFC}"/>
          </ac:picMkLst>
        </pc:picChg>
      </pc:sldChg>
      <pc:sldChg chg="addSp delSp modSp new mod setBg">
        <pc:chgData name="4420 DIPANKAR KUMAR SINGH" userId="3f28dd18-c578-4cef-a616-fecd88a252b1" providerId="ADAL" clId="{4034FDE6-1B1D-438A-8297-F8600CCA63CB}" dt="2023-10-30T07:45:04.692" v="1405" actId="20577"/>
        <pc:sldMkLst>
          <pc:docMk/>
          <pc:sldMk cId="1418860007" sldId="289"/>
        </pc:sldMkLst>
        <pc:spChg chg="mod">
          <ac:chgData name="4420 DIPANKAR KUMAR SINGH" userId="3f28dd18-c578-4cef-a616-fecd88a252b1" providerId="ADAL" clId="{4034FDE6-1B1D-438A-8297-F8600CCA63CB}" dt="2023-10-30T07:45:04.692" v="1405" actId="20577"/>
          <ac:spMkLst>
            <pc:docMk/>
            <pc:sldMk cId="1418860007" sldId="289"/>
            <ac:spMk id="2" creationId="{E3E3AEA1-2EF4-C389-FBA2-59218B2CEDBC}"/>
          </ac:spMkLst>
        </pc:spChg>
        <pc:spChg chg="del">
          <ac:chgData name="4420 DIPANKAR KUMAR SINGH" userId="3f28dd18-c578-4cef-a616-fecd88a252b1" providerId="ADAL" clId="{4034FDE6-1B1D-438A-8297-F8600CCA63CB}" dt="2023-10-30T07:36:36.302" v="1340"/>
          <ac:spMkLst>
            <pc:docMk/>
            <pc:sldMk cId="1418860007" sldId="289"/>
            <ac:spMk id="3" creationId="{BE65E671-FB26-CE91-DEAC-84CA2F535A3F}"/>
          </ac:spMkLst>
        </pc:spChg>
        <pc:spChg chg="add">
          <ac:chgData name="4420 DIPANKAR KUMAR SINGH" userId="3f28dd18-c578-4cef-a616-fecd88a252b1" providerId="ADAL" clId="{4034FDE6-1B1D-438A-8297-F8600CCA63CB}" dt="2023-10-30T07:36:40.552" v="1341" actId="26606"/>
          <ac:spMkLst>
            <pc:docMk/>
            <pc:sldMk cId="1418860007" sldId="289"/>
            <ac:spMk id="3079" creationId="{A4E37431-20F0-4DD6-84A9-ED2B644943A2}"/>
          </ac:spMkLst>
        </pc:spChg>
        <pc:spChg chg="add">
          <ac:chgData name="4420 DIPANKAR KUMAR SINGH" userId="3f28dd18-c578-4cef-a616-fecd88a252b1" providerId="ADAL" clId="{4034FDE6-1B1D-438A-8297-F8600CCA63CB}" dt="2023-10-30T07:36:40.552" v="1341" actId="26606"/>
          <ac:spMkLst>
            <pc:docMk/>
            <pc:sldMk cId="1418860007" sldId="289"/>
            <ac:spMk id="3081" creationId="{0AE98B72-66C6-4AB4-AF0D-BA830DE86393}"/>
          </ac:spMkLst>
        </pc:spChg>
        <pc:spChg chg="add">
          <ac:chgData name="4420 DIPANKAR KUMAR SINGH" userId="3f28dd18-c578-4cef-a616-fecd88a252b1" providerId="ADAL" clId="{4034FDE6-1B1D-438A-8297-F8600CCA63CB}" dt="2023-10-30T07:36:40.552" v="1341" actId="26606"/>
          <ac:spMkLst>
            <pc:docMk/>
            <pc:sldMk cId="1418860007" sldId="289"/>
            <ac:spMk id="3083" creationId="{407EAFC6-733F-403D-BB4D-05A3A28742F1}"/>
          </ac:spMkLst>
        </pc:spChg>
        <pc:spChg chg="add">
          <ac:chgData name="4420 DIPANKAR KUMAR SINGH" userId="3f28dd18-c578-4cef-a616-fecd88a252b1" providerId="ADAL" clId="{4034FDE6-1B1D-438A-8297-F8600CCA63CB}" dt="2023-10-30T07:36:40.552" v="1341" actId="26606"/>
          <ac:spMkLst>
            <pc:docMk/>
            <pc:sldMk cId="1418860007" sldId="289"/>
            <ac:spMk id="3085" creationId="{17A36730-4CB0-4F61-AD11-A44C9765833F}"/>
          </ac:spMkLst>
        </pc:spChg>
        <pc:spChg chg="add">
          <ac:chgData name="4420 DIPANKAR KUMAR SINGH" userId="3f28dd18-c578-4cef-a616-fecd88a252b1" providerId="ADAL" clId="{4034FDE6-1B1D-438A-8297-F8600CCA63CB}" dt="2023-10-30T07:36:40.552" v="1341" actId="26606"/>
          <ac:spMkLst>
            <pc:docMk/>
            <pc:sldMk cId="1418860007" sldId="289"/>
            <ac:spMk id="3087" creationId="{C69C79E1-F916-4929-A4F3-DE763D4BFA57}"/>
          </ac:spMkLst>
        </pc:spChg>
        <pc:spChg chg="add">
          <ac:chgData name="4420 DIPANKAR KUMAR SINGH" userId="3f28dd18-c578-4cef-a616-fecd88a252b1" providerId="ADAL" clId="{4034FDE6-1B1D-438A-8297-F8600CCA63CB}" dt="2023-10-30T07:36:40.552" v="1341" actId="26606"/>
          <ac:spMkLst>
            <pc:docMk/>
            <pc:sldMk cId="1418860007" sldId="289"/>
            <ac:spMk id="3089" creationId="{767334AB-16BD-4EC7-8C6B-4B5171600933}"/>
          </ac:spMkLst>
        </pc:spChg>
        <pc:picChg chg="add mod">
          <ac:chgData name="4420 DIPANKAR KUMAR SINGH" userId="3f28dd18-c578-4cef-a616-fecd88a252b1" providerId="ADAL" clId="{4034FDE6-1B1D-438A-8297-F8600CCA63CB}" dt="2023-10-30T07:36:40.552" v="1341" actId="26606"/>
          <ac:picMkLst>
            <pc:docMk/>
            <pc:sldMk cId="1418860007" sldId="289"/>
            <ac:picMk id="3074" creationId="{54C8F297-1101-F5B2-3244-942D61BC959A}"/>
          </ac:picMkLst>
        </pc:picChg>
      </pc:sldChg>
      <pc:sldChg chg="addSp delSp modSp new mod setBg setClrOvrMap">
        <pc:chgData name="4420 DIPANKAR KUMAR SINGH" userId="3f28dd18-c578-4cef-a616-fecd88a252b1" providerId="ADAL" clId="{4034FDE6-1B1D-438A-8297-F8600CCA63CB}" dt="2023-10-30T03:20:36.133" v="275" actId="403"/>
        <pc:sldMkLst>
          <pc:docMk/>
          <pc:sldMk cId="3335671849" sldId="290"/>
        </pc:sldMkLst>
        <pc:spChg chg="mod">
          <ac:chgData name="4420 DIPANKAR KUMAR SINGH" userId="3f28dd18-c578-4cef-a616-fecd88a252b1" providerId="ADAL" clId="{4034FDE6-1B1D-438A-8297-F8600CCA63CB}" dt="2023-10-30T03:20:36.133" v="275" actId="403"/>
          <ac:spMkLst>
            <pc:docMk/>
            <pc:sldMk cId="3335671849" sldId="290"/>
            <ac:spMk id="2" creationId="{F19C773A-C766-F32D-FF9F-D863DCE960D6}"/>
          </ac:spMkLst>
        </pc:spChg>
        <pc:spChg chg="add del">
          <ac:chgData name="4420 DIPANKAR KUMAR SINGH" userId="3f28dd18-c578-4cef-a616-fecd88a252b1" providerId="ADAL" clId="{4034FDE6-1B1D-438A-8297-F8600CCA63CB}" dt="2023-10-30T03:20:17.968" v="256" actId="26606"/>
          <ac:spMkLst>
            <pc:docMk/>
            <pc:sldMk cId="3335671849" sldId="290"/>
            <ac:spMk id="3" creationId="{E806E4F5-76CD-26C7-E666-D74C38F44304}"/>
          </ac:spMkLst>
        </pc:spChg>
        <pc:spChg chg="add del">
          <ac:chgData name="4420 DIPANKAR KUMAR SINGH" userId="3f28dd18-c578-4cef-a616-fecd88a252b1" providerId="ADAL" clId="{4034FDE6-1B1D-438A-8297-F8600CCA63CB}" dt="2023-10-30T03:19:35.849" v="229" actId="26606"/>
          <ac:spMkLst>
            <pc:docMk/>
            <pc:sldMk cId="3335671849" sldId="290"/>
            <ac:spMk id="9" creationId="{C1DD1A8A-57D5-4A81-AD04-532B043C5611}"/>
          </ac:spMkLst>
        </pc:spChg>
        <pc:spChg chg="add del">
          <ac:chgData name="4420 DIPANKAR KUMAR SINGH" userId="3f28dd18-c578-4cef-a616-fecd88a252b1" providerId="ADAL" clId="{4034FDE6-1B1D-438A-8297-F8600CCA63CB}" dt="2023-10-30T03:19:35.849" v="229" actId="26606"/>
          <ac:spMkLst>
            <pc:docMk/>
            <pc:sldMk cId="3335671849" sldId="290"/>
            <ac:spMk id="11" creationId="{007891EC-4501-44ED-A8C8-B11B6DB767AB}"/>
          </ac:spMkLst>
        </pc:spChg>
        <pc:spChg chg="add del">
          <ac:chgData name="4420 DIPANKAR KUMAR SINGH" userId="3f28dd18-c578-4cef-a616-fecd88a252b1" providerId="ADAL" clId="{4034FDE6-1B1D-438A-8297-F8600CCA63CB}" dt="2023-10-30T03:19:40.942" v="233" actId="26606"/>
          <ac:spMkLst>
            <pc:docMk/>
            <pc:sldMk cId="3335671849" sldId="290"/>
            <ac:spMk id="16" creationId="{ECF18D75-294F-47A5-AB5C-5BB753AC482B}"/>
          </ac:spMkLst>
        </pc:spChg>
        <pc:spChg chg="add del">
          <ac:chgData name="4420 DIPANKAR KUMAR SINGH" userId="3f28dd18-c578-4cef-a616-fecd88a252b1" providerId="ADAL" clId="{4034FDE6-1B1D-438A-8297-F8600CCA63CB}" dt="2023-10-30T03:19:40.942" v="233" actId="26606"/>
          <ac:spMkLst>
            <pc:docMk/>
            <pc:sldMk cId="3335671849" sldId="290"/>
            <ac:spMk id="17" creationId="{205821FB-2741-4451-843D-5933A264266A}"/>
          </ac:spMkLst>
        </pc:spChg>
        <pc:spChg chg="add del">
          <ac:chgData name="4420 DIPANKAR KUMAR SINGH" userId="3f28dd18-c578-4cef-a616-fecd88a252b1" providerId="ADAL" clId="{4034FDE6-1B1D-438A-8297-F8600CCA63CB}" dt="2023-10-30T03:19:42.712" v="235" actId="26606"/>
          <ac:spMkLst>
            <pc:docMk/>
            <pc:sldMk cId="3335671849" sldId="290"/>
            <ac:spMk id="19" creationId="{6F828D28-8E09-41CC-8229-3070B5467A96}"/>
          </ac:spMkLst>
        </pc:spChg>
        <pc:spChg chg="add del">
          <ac:chgData name="4420 DIPANKAR KUMAR SINGH" userId="3f28dd18-c578-4cef-a616-fecd88a252b1" providerId="ADAL" clId="{4034FDE6-1B1D-438A-8297-F8600CCA63CB}" dt="2023-10-30T03:19:42.712" v="235" actId="26606"/>
          <ac:spMkLst>
            <pc:docMk/>
            <pc:sldMk cId="3335671849" sldId="290"/>
            <ac:spMk id="21" creationId="{D5B012D8-7F27-4758-9AC6-C889B154BD73}"/>
          </ac:spMkLst>
        </pc:spChg>
        <pc:spChg chg="add del">
          <ac:chgData name="4420 DIPANKAR KUMAR SINGH" userId="3f28dd18-c578-4cef-a616-fecd88a252b1" providerId="ADAL" clId="{4034FDE6-1B1D-438A-8297-F8600CCA63CB}" dt="2023-10-30T03:19:42.712" v="235" actId="26606"/>
          <ac:spMkLst>
            <pc:docMk/>
            <pc:sldMk cId="3335671849" sldId="290"/>
            <ac:spMk id="22" creationId="{4063B759-00FC-46D1-9898-8E8625268FAF}"/>
          </ac:spMkLst>
        </pc:spChg>
        <pc:spChg chg="add del">
          <ac:chgData name="4420 DIPANKAR KUMAR SINGH" userId="3f28dd18-c578-4cef-a616-fecd88a252b1" providerId="ADAL" clId="{4034FDE6-1B1D-438A-8297-F8600CCA63CB}" dt="2023-10-30T03:19:45.913" v="237" actId="26606"/>
          <ac:spMkLst>
            <pc:docMk/>
            <pc:sldMk cId="3335671849" sldId="290"/>
            <ac:spMk id="24" creationId="{A6C9D1EE-B6E6-4AB8-A1DB-EFACAF0EA30B}"/>
          </ac:spMkLst>
        </pc:spChg>
        <pc:spChg chg="add del">
          <ac:chgData name="4420 DIPANKAR KUMAR SINGH" userId="3f28dd18-c578-4cef-a616-fecd88a252b1" providerId="ADAL" clId="{4034FDE6-1B1D-438A-8297-F8600CCA63CB}" dt="2023-10-30T03:19:45.913" v="237" actId="26606"/>
          <ac:spMkLst>
            <pc:docMk/>
            <pc:sldMk cId="3335671849" sldId="290"/>
            <ac:spMk id="25" creationId="{F4155C20-3F0E-4576-8A0B-C345B62312DA}"/>
          </ac:spMkLst>
        </pc:spChg>
        <pc:spChg chg="add del">
          <ac:chgData name="4420 DIPANKAR KUMAR SINGH" userId="3f28dd18-c578-4cef-a616-fecd88a252b1" providerId="ADAL" clId="{4034FDE6-1B1D-438A-8297-F8600CCA63CB}" dt="2023-10-30T03:19:45.913" v="237" actId="26606"/>
          <ac:spMkLst>
            <pc:docMk/>
            <pc:sldMk cId="3335671849" sldId="290"/>
            <ac:spMk id="28" creationId="{0BAEB82B-9A6B-4982-B56B-7529C6EA9A95}"/>
          </ac:spMkLst>
        </pc:spChg>
        <pc:spChg chg="add del">
          <ac:chgData name="4420 DIPANKAR KUMAR SINGH" userId="3f28dd18-c578-4cef-a616-fecd88a252b1" providerId="ADAL" clId="{4034FDE6-1B1D-438A-8297-F8600CCA63CB}" dt="2023-10-30T03:19:45.913" v="237" actId="26606"/>
          <ac:spMkLst>
            <pc:docMk/>
            <pc:sldMk cId="3335671849" sldId="290"/>
            <ac:spMk id="29" creationId="{FC71CE45-EECF-4555-AD4B-1B3D0D5D1540}"/>
          </ac:spMkLst>
        </pc:spChg>
        <pc:spChg chg="add del">
          <ac:chgData name="4420 DIPANKAR KUMAR SINGH" userId="3f28dd18-c578-4cef-a616-fecd88a252b1" providerId="ADAL" clId="{4034FDE6-1B1D-438A-8297-F8600CCA63CB}" dt="2023-10-30T03:19:45.913" v="237" actId="26606"/>
          <ac:spMkLst>
            <pc:docMk/>
            <pc:sldMk cId="3335671849" sldId="290"/>
            <ac:spMk id="30" creationId="{53AA89D1-0C70-46BB-8E35-5722A4B18A78}"/>
          </ac:spMkLst>
        </pc:spChg>
        <pc:spChg chg="add del">
          <ac:chgData name="4420 DIPANKAR KUMAR SINGH" userId="3f28dd18-c578-4cef-a616-fecd88a252b1" providerId="ADAL" clId="{4034FDE6-1B1D-438A-8297-F8600CCA63CB}" dt="2023-10-30T03:19:54.331" v="239" actId="26606"/>
          <ac:spMkLst>
            <pc:docMk/>
            <pc:sldMk cId="3335671849" sldId="290"/>
            <ac:spMk id="32" creationId="{71B2258F-86CA-4D4D-8270-BC05FCDEBFB3}"/>
          </ac:spMkLst>
        </pc:spChg>
        <pc:spChg chg="add del">
          <ac:chgData name="4420 DIPANKAR KUMAR SINGH" userId="3f28dd18-c578-4cef-a616-fecd88a252b1" providerId="ADAL" clId="{4034FDE6-1B1D-438A-8297-F8600CCA63CB}" dt="2023-10-30T03:19:57.221" v="241" actId="26606"/>
          <ac:spMkLst>
            <pc:docMk/>
            <pc:sldMk cId="3335671849" sldId="290"/>
            <ac:spMk id="35" creationId="{71B2258F-86CA-4D4D-8270-BC05FCDEBFB3}"/>
          </ac:spMkLst>
        </pc:spChg>
        <pc:spChg chg="add del">
          <ac:chgData name="4420 DIPANKAR KUMAR SINGH" userId="3f28dd18-c578-4cef-a616-fecd88a252b1" providerId="ADAL" clId="{4034FDE6-1B1D-438A-8297-F8600CCA63CB}" dt="2023-10-30T03:20:08.580" v="245" actId="26606"/>
          <ac:spMkLst>
            <pc:docMk/>
            <pc:sldMk cId="3335671849" sldId="290"/>
            <ac:spMk id="40" creationId="{71B2258F-86CA-4D4D-8270-BC05FCDEBFB3}"/>
          </ac:spMkLst>
        </pc:spChg>
        <pc:spChg chg="add del">
          <ac:chgData name="4420 DIPANKAR KUMAR SINGH" userId="3f28dd18-c578-4cef-a616-fecd88a252b1" providerId="ADAL" clId="{4034FDE6-1B1D-438A-8297-F8600CCA63CB}" dt="2023-10-30T03:20:10.484" v="249" actId="26606"/>
          <ac:spMkLst>
            <pc:docMk/>
            <pc:sldMk cId="3335671849" sldId="290"/>
            <ac:spMk id="45" creationId="{71B2258F-86CA-4D4D-8270-BC05FCDEBFB3}"/>
          </ac:spMkLst>
        </pc:spChg>
        <pc:spChg chg="add del">
          <ac:chgData name="4420 DIPANKAR KUMAR SINGH" userId="3f28dd18-c578-4cef-a616-fecd88a252b1" providerId="ADAL" clId="{4034FDE6-1B1D-438A-8297-F8600CCA63CB}" dt="2023-10-30T03:20:11.385" v="251" actId="26606"/>
          <ac:spMkLst>
            <pc:docMk/>
            <pc:sldMk cId="3335671849" sldId="290"/>
            <ac:spMk id="49" creationId="{892943C2-D6C0-8B6D-C70C-0283EFBF6418}"/>
          </ac:spMkLst>
        </pc:spChg>
        <pc:spChg chg="add del">
          <ac:chgData name="4420 DIPANKAR KUMAR SINGH" userId="3f28dd18-c578-4cef-a616-fecd88a252b1" providerId="ADAL" clId="{4034FDE6-1B1D-438A-8297-F8600CCA63CB}" dt="2023-10-30T03:20:16.354" v="253" actId="26606"/>
          <ac:spMkLst>
            <pc:docMk/>
            <pc:sldMk cId="3335671849" sldId="290"/>
            <ac:spMk id="51" creationId="{71B2258F-86CA-4D4D-8270-BC05FCDEBFB3}"/>
          </ac:spMkLst>
        </pc:spChg>
        <pc:spChg chg="add del">
          <ac:chgData name="4420 DIPANKAR KUMAR SINGH" userId="3f28dd18-c578-4cef-a616-fecd88a252b1" providerId="ADAL" clId="{4034FDE6-1B1D-438A-8297-F8600CCA63CB}" dt="2023-10-30T03:20:17.953" v="255" actId="26606"/>
          <ac:spMkLst>
            <pc:docMk/>
            <pc:sldMk cId="3335671849" sldId="290"/>
            <ac:spMk id="54" creationId="{934F1179-B481-4F9E-BCA3-AFB972070F83}"/>
          </ac:spMkLst>
        </pc:spChg>
        <pc:spChg chg="add del">
          <ac:chgData name="4420 DIPANKAR KUMAR SINGH" userId="3f28dd18-c578-4cef-a616-fecd88a252b1" providerId="ADAL" clId="{4034FDE6-1B1D-438A-8297-F8600CCA63CB}" dt="2023-10-30T03:20:17.953" v="255" actId="26606"/>
          <ac:spMkLst>
            <pc:docMk/>
            <pc:sldMk cId="3335671849" sldId="290"/>
            <ac:spMk id="56" creationId="{827DC2C4-B485-428A-BF4A-472D2967F47F}"/>
          </ac:spMkLst>
        </pc:spChg>
        <pc:spChg chg="add del">
          <ac:chgData name="4420 DIPANKAR KUMAR SINGH" userId="3f28dd18-c578-4cef-a616-fecd88a252b1" providerId="ADAL" clId="{4034FDE6-1B1D-438A-8297-F8600CCA63CB}" dt="2023-10-30T03:20:17.953" v="255" actId="26606"/>
          <ac:spMkLst>
            <pc:docMk/>
            <pc:sldMk cId="3335671849" sldId="290"/>
            <ac:spMk id="57" creationId="{EE04B5EB-F158-4507-90DD-BD23620C7CC9}"/>
          </ac:spMkLst>
        </pc:spChg>
        <pc:spChg chg="add">
          <ac:chgData name="4420 DIPANKAR KUMAR SINGH" userId="3f28dd18-c578-4cef-a616-fecd88a252b1" providerId="ADAL" clId="{4034FDE6-1B1D-438A-8297-F8600CCA63CB}" dt="2023-10-30T03:20:17.968" v="256" actId="26606"/>
          <ac:spMkLst>
            <pc:docMk/>
            <pc:sldMk cId="3335671849" sldId="290"/>
            <ac:spMk id="59" creationId="{71B2258F-86CA-4D4D-8270-BC05FCDEBFB3}"/>
          </ac:spMkLst>
        </pc:spChg>
        <pc:picChg chg="add del">
          <ac:chgData name="4420 DIPANKAR KUMAR SINGH" userId="3f28dd18-c578-4cef-a616-fecd88a252b1" providerId="ADAL" clId="{4034FDE6-1B1D-438A-8297-F8600CCA63CB}" dt="2023-10-30T03:19:35.849" v="229" actId="26606"/>
          <ac:picMkLst>
            <pc:docMk/>
            <pc:sldMk cId="3335671849" sldId="290"/>
            <ac:picMk id="5" creationId="{6ACD9324-DB2C-5FFE-9711-3149BD602A67}"/>
          </ac:picMkLst>
        </pc:picChg>
        <pc:picChg chg="add del">
          <ac:chgData name="4420 DIPANKAR KUMAR SINGH" userId="3f28dd18-c578-4cef-a616-fecd88a252b1" providerId="ADAL" clId="{4034FDE6-1B1D-438A-8297-F8600CCA63CB}" dt="2023-10-30T03:19:40.082" v="231" actId="26606"/>
          <ac:picMkLst>
            <pc:docMk/>
            <pc:sldMk cId="3335671849" sldId="290"/>
            <ac:picMk id="13" creationId="{D713C216-D035-62E9-ED7B-0C568C9935CA}"/>
          </ac:picMkLst>
        </pc:picChg>
        <pc:picChg chg="add del">
          <ac:chgData name="4420 DIPANKAR KUMAR SINGH" userId="3f28dd18-c578-4cef-a616-fecd88a252b1" providerId="ADAL" clId="{4034FDE6-1B1D-438A-8297-F8600CCA63CB}" dt="2023-10-30T03:19:40.942" v="233" actId="26606"/>
          <ac:picMkLst>
            <pc:docMk/>
            <pc:sldMk cId="3335671849" sldId="290"/>
            <ac:picMk id="15" creationId="{CA96A80F-D965-98EE-9B80-610B2F345A2D}"/>
          </ac:picMkLst>
        </pc:picChg>
        <pc:picChg chg="add del">
          <ac:chgData name="4420 DIPANKAR KUMAR SINGH" userId="3f28dd18-c578-4cef-a616-fecd88a252b1" providerId="ADAL" clId="{4034FDE6-1B1D-438A-8297-F8600CCA63CB}" dt="2023-10-30T03:19:42.712" v="235" actId="26606"/>
          <ac:picMkLst>
            <pc:docMk/>
            <pc:sldMk cId="3335671849" sldId="290"/>
            <ac:picMk id="20" creationId="{7C399B45-61B4-180B-0201-FCE17A8E66E2}"/>
          </ac:picMkLst>
        </pc:picChg>
        <pc:picChg chg="add del">
          <ac:chgData name="4420 DIPANKAR KUMAR SINGH" userId="3f28dd18-c578-4cef-a616-fecd88a252b1" providerId="ADAL" clId="{4034FDE6-1B1D-438A-8297-F8600CCA63CB}" dt="2023-10-30T03:19:45.913" v="237" actId="26606"/>
          <ac:picMkLst>
            <pc:docMk/>
            <pc:sldMk cId="3335671849" sldId="290"/>
            <ac:picMk id="26" creationId="{1461AFD2-CD13-60DA-D1D6-CC0D185EBE4C}"/>
          </ac:picMkLst>
        </pc:picChg>
        <pc:picChg chg="add del">
          <ac:chgData name="4420 DIPANKAR KUMAR SINGH" userId="3f28dd18-c578-4cef-a616-fecd88a252b1" providerId="ADAL" clId="{4034FDE6-1B1D-438A-8297-F8600CCA63CB}" dt="2023-10-30T03:19:54.331" v="239" actId="26606"/>
          <ac:picMkLst>
            <pc:docMk/>
            <pc:sldMk cId="3335671849" sldId="290"/>
            <ac:picMk id="33" creationId="{0A830752-6050-6FC0-C7D3-9D796C43BCB8}"/>
          </ac:picMkLst>
        </pc:picChg>
        <pc:picChg chg="add del">
          <ac:chgData name="4420 DIPANKAR KUMAR SINGH" userId="3f28dd18-c578-4cef-a616-fecd88a252b1" providerId="ADAL" clId="{4034FDE6-1B1D-438A-8297-F8600CCA63CB}" dt="2023-10-30T03:19:57.221" v="241" actId="26606"/>
          <ac:picMkLst>
            <pc:docMk/>
            <pc:sldMk cId="3335671849" sldId="290"/>
            <ac:picMk id="36" creationId="{78E155D8-66FF-5B34-0BED-0BF351C9E2B9}"/>
          </ac:picMkLst>
        </pc:picChg>
        <pc:picChg chg="add del">
          <ac:chgData name="4420 DIPANKAR KUMAR SINGH" userId="3f28dd18-c578-4cef-a616-fecd88a252b1" providerId="ADAL" clId="{4034FDE6-1B1D-438A-8297-F8600CCA63CB}" dt="2023-10-30T03:20:06.861" v="243" actId="26606"/>
          <ac:picMkLst>
            <pc:docMk/>
            <pc:sldMk cId="3335671849" sldId="290"/>
            <ac:picMk id="38" creationId="{D66E0221-9510-A33A-4250-31705D9E3D40}"/>
          </ac:picMkLst>
        </pc:picChg>
        <pc:picChg chg="add del">
          <ac:chgData name="4420 DIPANKAR KUMAR SINGH" userId="3f28dd18-c578-4cef-a616-fecd88a252b1" providerId="ADAL" clId="{4034FDE6-1B1D-438A-8297-F8600CCA63CB}" dt="2023-10-30T03:20:08.580" v="245" actId="26606"/>
          <ac:picMkLst>
            <pc:docMk/>
            <pc:sldMk cId="3335671849" sldId="290"/>
            <ac:picMk id="41" creationId="{78E155D8-66FF-5B34-0BED-0BF351C9E2B9}"/>
          </ac:picMkLst>
        </pc:picChg>
        <pc:picChg chg="add del">
          <ac:chgData name="4420 DIPANKAR KUMAR SINGH" userId="3f28dd18-c578-4cef-a616-fecd88a252b1" providerId="ADAL" clId="{4034FDE6-1B1D-438A-8297-F8600CCA63CB}" dt="2023-10-30T03:20:09.644" v="247" actId="26606"/>
          <ac:picMkLst>
            <pc:docMk/>
            <pc:sldMk cId="3335671849" sldId="290"/>
            <ac:picMk id="43" creationId="{7BA6A381-F07C-0B85-3211-FB0CE6C24B9B}"/>
          </ac:picMkLst>
        </pc:picChg>
        <pc:picChg chg="add del">
          <ac:chgData name="4420 DIPANKAR KUMAR SINGH" userId="3f28dd18-c578-4cef-a616-fecd88a252b1" providerId="ADAL" clId="{4034FDE6-1B1D-438A-8297-F8600CCA63CB}" dt="2023-10-30T03:20:10.484" v="249" actId="26606"/>
          <ac:picMkLst>
            <pc:docMk/>
            <pc:sldMk cId="3335671849" sldId="290"/>
            <ac:picMk id="46" creationId="{78E155D8-66FF-5B34-0BED-0BF351C9E2B9}"/>
          </ac:picMkLst>
        </pc:picChg>
        <pc:picChg chg="add del">
          <ac:chgData name="4420 DIPANKAR KUMAR SINGH" userId="3f28dd18-c578-4cef-a616-fecd88a252b1" providerId="ADAL" clId="{4034FDE6-1B1D-438A-8297-F8600CCA63CB}" dt="2023-10-30T03:20:11.385" v="251" actId="26606"/>
          <ac:picMkLst>
            <pc:docMk/>
            <pc:sldMk cId="3335671849" sldId="290"/>
            <ac:picMk id="48" creationId="{41CEFA9F-409D-DA73-382A-859878F65C86}"/>
          </ac:picMkLst>
        </pc:picChg>
        <pc:picChg chg="add del">
          <ac:chgData name="4420 DIPANKAR KUMAR SINGH" userId="3f28dd18-c578-4cef-a616-fecd88a252b1" providerId="ADAL" clId="{4034FDE6-1B1D-438A-8297-F8600CCA63CB}" dt="2023-10-30T03:20:16.354" v="253" actId="26606"/>
          <ac:picMkLst>
            <pc:docMk/>
            <pc:sldMk cId="3335671849" sldId="290"/>
            <ac:picMk id="52" creationId="{78E155D8-66FF-5B34-0BED-0BF351C9E2B9}"/>
          </ac:picMkLst>
        </pc:picChg>
        <pc:picChg chg="add del">
          <ac:chgData name="4420 DIPANKAR KUMAR SINGH" userId="3f28dd18-c578-4cef-a616-fecd88a252b1" providerId="ADAL" clId="{4034FDE6-1B1D-438A-8297-F8600CCA63CB}" dt="2023-10-30T03:20:17.953" v="255" actId="26606"/>
          <ac:picMkLst>
            <pc:docMk/>
            <pc:sldMk cId="3335671849" sldId="290"/>
            <ac:picMk id="55" creationId="{6F3B6665-BA54-DE66-C8E4-9180C12B087A}"/>
          </ac:picMkLst>
        </pc:picChg>
        <pc:picChg chg="add">
          <ac:chgData name="4420 DIPANKAR KUMAR SINGH" userId="3f28dd18-c578-4cef-a616-fecd88a252b1" providerId="ADAL" clId="{4034FDE6-1B1D-438A-8297-F8600CCA63CB}" dt="2023-10-30T03:20:17.968" v="256" actId="26606"/>
          <ac:picMkLst>
            <pc:docMk/>
            <pc:sldMk cId="3335671849" sldId="290"/>
            <ac:picMk id="60" creationId="{78E155D8-66FF-5B34-0BED-0BF351C9E2B9}"/>
          </ac:picMkLst>
        </pc:picChg>
        <pc:cxnChg chg="add del">
          <ac:chgData name="4420 DIPANKAR KUMAR SINGH" userId="3f28dd18-c578-4cef-a616-fecd88a252b1" providerId="ADAL" clId="{4034FDE6-1B1D-438A-8297-F8600CCA63CB}" dt="2023-10-30T03:19:45.913" v="237" actId="26606"/>
          <ac:cxnSpMkLst>
            <pc:docMk/>
            <pc:sldMk cId="3335671849" sldId="290"/>
            <ac:cxnSpMk id="27" creationId="{56020367-4FD5-4596-8E10-C5F095CD8DBF}"/>
          </ac:cxnSpMkLst>
        </pc:cxnChg>
      </pc:sldChg>
      <pc:sldChg chg="addSp delSp modSp new mod setBg">
        <pc:chgData name="4420 DIPANKAR KUMAR SINGH" userId="3f28dd18-c578-4cef-a616-fecd88a252b1" providerId="ADAL" clId="{4034FDE6-1B1D-438A-8297-F8600CCA63CB}" dt="2023-10-30T03:26:03.307" v="374" actId="26606"/>
        <pc:sldMkLst>
          <pc:docMk/>
          <pc:sldMk cId="3783265968" sldId="291"/>
        </pc:sldMkLst>
        <pc:spChg chg="mod">
          <ac:chgData name="4420 DIPANKAR KUMAR SINGH" userId="3f28dd18-c578-4cef-a616-fecd88a252b1" providerId="ADAL" clId="{4034FDE6-1B1D-438A-8297-F8600CCA63CB}" dt="2023-10-30T03:26:03.307" v="374" actId="26606"/>
          <ac:spMkLst>
            <pc:docMk/>
            <pc:sldMk cId="3783265968" sldId="291"/>
            <ac:spMk id="2" creationId="{77A13AFC-ABF7-F7DD-FEA3-A5E453435904}"/>
          </ac:spMkLst>
        </pc:spChg>
        <pc:spChg chg="mod">
          <ac:chgData name="4420 DIPANKAR KUMAR SINGH" userId="3f28dd18-c578-4cef-a616-fecd88a252b1" providerId="ADAL" clId="{4034FDE6-1B1D-438A-8297-F8600CCA63CB}" dt="2023-10-30T03:26:03.307" v="374" actId="26606"/>
          <ac:spMkLst>
            <pc:docMk/>
            <pc:sldMk cId="3783265968" sldId="291"/>
            <ac:spMk id="3" creationId="{EA20EE4C-E200-1022-7099-3B95D5D2091B}"/>
          </ac:spMkLst>
        </pc:spChg>
        <pc:spChg chg="add del">
          <ac:chgData name="4420 DIPANKAR KUMAR SINGH" userId="3f28dd18-c578-4cef-a616-fecd88a252b1" providerId="ADAL" clId="{4034FDE6-1B1D-438A-8297-F8600CCA63CB}" dt="2023-10-30T03:26:03.302" v="373" actId="26606"/>
          <ac:spMkLst>
            <pc:docMk/>
            <pc:sldMk cId="3783265968" sldId="291"/>
            <ac:spMk id="8" creationId="{C2554CA6-288E-4202-BC52-2E5A8F0C0AED}"/>
          </ac:spMkLst>
        </pc:spChg>
        <pc:spChg chg="add del">
          <ac:chgData name="4420 DIPANKAR KUMAR SINGH" userId="3f28dd18-c578-4cef-a616-fecd88a252b1" providerId="ADAL" clId="{4034FDE6-1B1D-438A-8297-F8600CCA63CB}" dt="2023-10-30T03:26:03.302" v="373" actId="26606"/>
          <ac:spMkLst>
            <pc:docMk/>
            <pc:sldMk cId="3783265968" sldId="291"/>
            <ac:spMk id="10" creationId="{B10BB131-AC8E-4A8E-A5D1-36260F720C3B}"/>
          </ac:spMkLst>
        </pc:spChg>
        <pc:spChg chg="add del">
          <ac:chgData name="4420 DIPANKAR KUMAR SINGH" userId="3f28dd18-c578-4cef-a616-fecd88a252b1" providerId="ADAL" clId="{4034FDE6-1B1D-438A-8297-F8600CCA63CB}" dt="2023-10-30T03:26:03.302" v="373" actId="26606"/>
          <ac:spMkLst>
            <pc:docMk/>
            <pc:sldMk cId="3783265968" sldId="291"/>
            <ac:spMk id="12" creationId="{5B7778FC-632E-4DCA-A7CB-0D7731CCF970}"/>
          </ac:spMkLst>
        </pc:spChg>
        <pc:spChg chg="add del">
          <ac:chgData name="4420 DIPANKAR KUMAR SINGH" userId="3f28dd18-c578-4cef-a616-fecd88a252b1" providerId="ADAL" clId="{4034FDE6-1B1D-438A-8297-F8600CCA63CB}" dt="2023-10-30T03:26:03.302" v="373" actId="26606"/>
          <ac:spMkLst>
            <pc:docMk/>
            <pc:sldMk cId="3783265968" sldId="291"/>
            <ac:spMk id="14" creationId="{FA23A907-97FB-4A8F-880A-DD77401C4296}"/>
          </ac:spMkLst>
        </pc:spChg>
        <pc:spChg chg="add">
          <ac:chgData name="4420 DIPANKAR KUMAR SINGH" userId="3f28dd18-c578-4cef-a616-fecd88a252b1" providerId="ADAL" clId="{4034FDE6-1B1D-438A-8297-F8600CCA63CB}" dt="2023-10-30T03:26:03.307" v="374" actId="26606"/>
          <ac:spMkLst>
            <pc:docMk/>
            <pc:sldMk cId="3783265968" sldId="291"/>
            <ac:spMk id="16" creationId="{389575E1-3389-451A-A5F7-27854C25C599}"/>
          </ac:spMkLst>
        </pc:spChg>
        <pc:spChg chg="add">
          <ac:chgData name="4420 DIPANKAR KUMAR SINGH" userId="3f28dd18-c578-4cef-a616-fecd88a252b1" providerId="ADAL" clId="{4034FDE6-1B1D-438A-8297-F8600CCA63CB}" dt="2023-10-30T03:26:03.307" v="374" actId="26606"/>
          <ac:spMkLst>
            <pc:docMk/>
            <pc:sldMk cId="3783265968" sldId="291"/>
            <ac:spMk id="17" creationId="{A53CCC5C-D88E-40FB-B30B-23DCDBD01D37}"/>
          </ac:spMkLst>
        </pc:spChg>
        <pc:spChg chg="add">
          <ac:chgData name="4420 DIPANKAR KUMAR SINGH" userId="3f28dd18-c578-4cef-a616-fecd88a252b1" providerId="ADAL" clId="{4034FDE6-1B1D-438A-8297-F8600CCA63CB}" dt="2023-10-30T03:26:03.307" v="374" actId="26606"/>
          <ac:spMkLst>
            <pc:docMk/>
            <pc:sldMk cId="3783265968" sldId="291"/>
            <ac:spMk id="18" creationId="{081E4A58-353D-44AE-B2FC-2A74E2E400F7}"/>
          </ac:spMkLst>
        </pc:spChg>
      </pc:sldChg>
      <pc:sldChg chg="addSp delSp modSp new mod setBg">
        <pc:chgData name="4420 DIPANKAR KUMAR SINGH" userId="3f28dd18-c578-4cef-a616-fecd88a252b1" providerId="ADAL" clId="{4034FDE6-1B1D-438A-8297-F8600CCA63CB}" dt="2023-10-30T03:25:44.984" v="371" actId="26606"/>
        <pc:sldMkLst>
          <pc:docMk/>
          <pc:sldMk cId="1728673041" sldId="292"/>
        </pc:sldMkLst>
        <pc:spChg chg="del">
          <ac:chgData name="4420 DIPANKAR KUMAR SINGH" userId="3f28dd18-c578-4cef-a616-fecd88a252b1" providerId="ADAL" clId="{4034FDE6-1B1D-438A-8297-F8600CCA63CB}" dt="2023-10-30T03:23:49.906" v="339" actId="478"/>
          <ac:spMkLst>
            <pc:docMk/>
            <pc:sldMk cId="1728673041" sldId="292"/>
            <ac:spMk id="2" creationId="{361F730A-120C-7D28-5F9B-95CB8400F87C}"/>
          </ac:spMkLst>
        </pc:spChg>
        <pc:spChg chg="mod">
          <ac:chgData name="4420 DIPANKAR KUMAR SINGH" userId="3f28dd18-c578-4cef-a616-fecd88a252b1" providerId="ADAL" clId="{4034FDE6-1B1D-438A-8297-F8600CCA63CB}" dt="2023-10-30T03:25:44.984" v="371" actId="26606"/>
          <ac:spMkLst>
            <pc:docMk/>
            <pc:sldMk cId="1728673041" sldId="292"/>
            <ac:spMk id="3" creationId="{4188FAEE-5173-2B36-C61A-3E90A3D43422}"/>
          </ac:spMkLst>
        </pc:spChg>
        <pc:spChg chg="add del">
          <ac:chgData name="4420 DIPANKAR KUMAR SINGH" userId="3f28dd18-c578-4cef-a616-fecd88a252b1" providerId="ADAL" clId="{4034FDE6-1B1D-438A-8297-F8600CCA63CB}" dt="2023-10-30T03:25:38.037" v="368" actId="26606"/>
          <ac:spMkLst>
            <pc:docMk/>
            <pc:sldMk cId="1728673041" sldId="292"/>
            <ac:spMk id="8" creationId="{907EF6B7-1338-4443-8C46-6A318D952DFD}"/>
          </ac:spMkLst>
        </pc:spChg>
        <pc:spChg chg="add del">
          <ac:chgData name="4420 DIPANKAR KUMAR SINGH" userId="3f28dd18-c578-4cef-a616-fecd88a252b1" providerId="ADAL" clId="{4034FDE6-1B1D-438A-8297-F8600CCA63CB}" dt="2023-10-30T03:25:38.037" v="368" actId="26606"/>
          <ac:spMkLst>
            <pc:docMk/>
            <pc:sldMk cId="1728673041" sldId="292"/>
            <ac:spMk id="10" creationId="{DAAE4CDD-124C-4DCF-9584-B6033B545DD5}"/>
          </ac:spMkLst>
        </pc:spChg>
        <pc:spChg chg="add del">
          <ac:chgData name="4420 DIPANKAR KUMAR SINGH" userId="3f28dd18-c578-4cef-a616-fecd88a252b1" providerId="ADAL" clId="{4034FDE6-1B1D-438A-8297-F8600CCA63CB}" dt="2023-10-30T03:25:38.037" v="368" actId="26606"/>
          <ac:spMkLst>
            <pc:docMk/>
            <pc:sldMk cId="1728673041" sldId="292"/>
            <ac:spMk id="12" creationId="{081E4A58-353D-44AE-B2FC-2A74E2E400F7}"/>
          </ac:spMkLst>
        </pc:spChg>
        <pc:spChg chg="add del">
          <ac:chgData name="4420 DIPANKAR KUMAR SINGH" userId="3f28dd18-c578-4cef-a616-fecd88a252b1" providerId="ADAL" clId="{4034FDE6-1B1D-438A-8297-F8600CCA63CB}" dt="2023-10-30T03:25:44.979" v="370" actId="26606"/>
          <ac:spMkLst>
            <pc:docMk/>
            <pc:sldMk cId="1728673041" sldId="292"/>
            <ac:spMk id="14" creationId="{A7AE9375-4664-4DB2-922D-2782A6E439AC}"/>
          </ac:spMkLst>
        </pc:spChg>
        <pc:spChg chg="add del">
          <ac:chgData name="4420 DIPANKAR KUMAR SINGH" userId="3f28dd18-c578-4cef-a616-fecd88a252b1" providerId="ADAL" clId="{4034FDE6-1B1D-438A-8297-F8600CCA63CB}" dt="2023-10-30T03:25:44.979" v="370" actId="26606"/>
          <ac:spMkLst>
            <pc:docMk/>
            <pc:sldMk cId="1728673041" sldId="292"/>
            <ac:spMk id="16" creationId="{9DD005C1-8C51-42D6-9BEE-B9B83849743D}"/>
          </ac:spMkLst>
        </pc:spChg>
        <pc:spChg chg="add">
          <ac:chgData name="4420 DIPANKAR KUMAR SINGH" userId="3f28dd18-c578-4cef-a616-fecd88a252b1" providerId="ADAL" clId="{4034FDE6-1B1D-438A-8297-F8600CCA63CB}" dt="2023-10-30T03:25:44.984" v="371" actId="26606"/>
          <ac:spMkLst>
            <pc:docMk/>
            <pc:sldMk cId="1728673041" sldId="292"/>
            <ac:spMk id="18" creationId="{C2554CA6-288E-4202-BC52-2E5A8F0C0AED}"/>
          </ac:spMkLst>
        </pc:spChg>
        <pc:spChg chg="add">
          <ac:chgData name="4420 DIPANKAR KUMAR SINGH" userId="3f28dd18-c578-4cef-a616-fecd88a252b1" providerId="ADAL" clId="{4034FDE6-1B1D-438A-8297-F8600CCA63CB}" dt="2023-10-30T03:25:44.984" v="371" actId="26606"/>
          <ac:spMkLst>
            <pc:docMk/>
            <pc:sldMk cId="1728673041" sldId="292"/>
            <ac:spMk id="19" creationId="{B10BB131-AC8E-4A8E-A5D1-36260F720C3B}"/>
          </ac:spMkLst>
        </pc:spChg>
        <pc:spChg chg="add">
          <ac:chgData name="4420 DIPANKAR KUMAR SINGH" userId="3f28dd18-c578-4cef-a616-fecd88a252b1" providerId="ADAL" clId="{4034FDE6-1B1D-438A-8297-F8600CCA63CB}" dt="2023-10-30T03:25:44.984" v="371" actId="26606"/>
          <ac:spMkLst>
            <pc:docMk/>
            <pc:sldMk cId="1728673041" sldId="292"/>
            <ac:spMk id="20" creationId="{5B7778FC-632E-4DCA-A7CB-0D7731CCF970}"/>
          </ac:spMkLst>
        </pc:spChg>
        <pc:spChg chg="add">
          <ac:chgData name="4420 DIPANKAR KUMAR SINGH" userId="3f28dd18-c578-4cef-a616-fecd88a252b1" providerId="ADAL" clId="{4034FDE6-1B1D-438A-8297-F8600CCA63CB}" dt="2023-10-30T03:25:44.984" v="371" actId="26606"/>
          <ac:spMkLst>
            <pc:docMk/>
            <pc:sldMk cId="1728673041" sldId="292"/>
            <ac:spMk id="21" creationId="{FA23A907-97FB-4A8F-880A-DD77401C4296}"/>
          </ac:spMkLst>
        </pc:spChg>
        <pc:cxnChg chg="add del">
          <ac:chgData name="4420 DIPANKAR KUMAR SINGH" userId="3f28dd18-c578-4cef-a616-fecd88a252b1" providerId="ADAL" clId="{4034FDE6-1B1D-438A-8297-F8600CCA63CB}" dt="2023-10-30T03:25:44.979" v="370" actId="26606"/>
          <ac:cxnSpMkLst>
            <pc:docMk/>
            <pc:sldMk cId="1728673041" sldId="292"/>
            <ac:cxnSpMk id="15" creationId="{EE504C98-6397-41C1-A8D8-2D9C4ED307E0}"/>
          </ac:cxnSpMkLst>
        </pc:cxnChg>
      </pc:sldChg>
      <pc:sldChg chg="addSp delSp modSp new mod setBg">
        <pc:chgData name="4420 DIPANKAR KUMAR SINGH" userId="3f28dd18-c578-4cef-a616-fecd88a252b1" providerId="ADAL" clId="{4034FDE6-1B1D-438A-8297-F8600CCA63CB}" dt="2023-10-30T03:27:27.627" v="411" actId="26606"/>
        <pc:sldMkLst>
          <pc:docMk/>
          <pc:sldMk cId="3052390094" sldId="293"/>
        </pc:sldMkLst>
        <pc:spChg chg="del">
          <ac:chgData name="4420 DIPANKAR KUMAR SINGH" userId="3f28dd18-c578-4cef-a616-fecd88a252b1" providerId="ADAL" clId="{4034FDE6-1B1D-438A-8297-F8600CCA63CB}" dt="2023-10-30T03:27:23.931" v="408" actId="478"/>
          <ac:spMkLst>
            <pc:docMk/>
            <pc:sldMk cId="3052390094" sldId="293"/>
            <ac:spMk id="2" creationId="{EFD54903-D6C4-E2AD-6CD0-F9A2FFB89436}"/>
          </ac:spMkLst>
        </pc:spChg>
        <pc:spChg chg="mod">
          <ac:chgData name="4420 DIPANKAR KUMAR SINGH" userId="3f28dd18-c578-4cef-a616-fecd88a252b1" providerId="ADAL" clId="{4034FDE6-1B1D-438A-8297-F8600CCA63CB}" dt="2023-10-30T03:27:27.627" v="411" actId="26606"/>
          <ac:spMkLst>
            <pc:docMk/>
            <pc:sldMk cId="3052390094" sldId="293"/>
            <ac:spMk id="3" creationId="{4E63698B-6FCC-9A5A-ACF8-A63E451D6D1A}"/>
          </ac:spMkLst>
        </pc:spChg>
        <pc:spChg chg="add del">
          <ac:chgData name="4420 DIPANKAR KUMAR SINGH" userId="3f28dd18-c578-4cef-a616-fecd88a252b1" providerId="ADAL" clId="{4034FDE6-1B1D-438A-8297-F8600CCA63CB}" dt="2023-10-30T03:27:27.618" v="410" actId="26606"/>
          <ac:spMkLst>
            <pc:docMk/>
            <pc:sldMk cId="3052390094" sldId="293"/>
            <ac:spMk id="8" creationId="{907EF6B7-1338-4443-8C46-6A318D952DFD}"/>
          </ac:spMkLst>
        </pc:spChg>
        <pc:spChg chg="add del">
          <ac:chgData name="4420 DIPANKAR KUMAR SINGH" userId="3f28dd18-c578-4cef-a616-fecd88a252b1" providerId="ADAL" clId="{4034FDE6-1B1D-438A-8297-F8600CCA63CB}" dt="2023-10-30T03:27:27.618" v="410" actId="26606"/>
          <ac:spMkLst>
            <pc:docMk/>
            <pc:sldMk cId="3052390094" sldId="293"/>
            <ac:spMk id="10" creationId="{DAAE4CDD-124C-4DCF-9584-B6033B545DD5}"/>
          </ac:spMkLst>
        </pc:spChg>
        <pc:spChg chg="add del">
          <ac:chgData name="4420 DIPANKAR KUMAR SINGH" userId="3f28dd18-c578-4cef-a616-fecd88a252b1" providerId="ADAL" clId="{4034FDE6-1B1D-438A-8297-F8600CCA63CB}" dt="2023-10-30T03:27:27.618" v="410" actId="26606"/>
          <ac:spMkLst>
            <pc:docMk/>
            <pc:sldMk cId="3052390094" sldId="293"/>
            <ac:spMk id="12" creationId="{081E4A58-353D-44AE-B2FC-2A74E2E400F7}"/>
          </ac:spMkLst>
        </pc:spChg>
        <pc:spChg chg="add">
          <ac:chgData name="4420 DIPANKAR KUMAR SINGH" userId="3f28dd18-c578-4cef-a616-fecd88a252b1" providerId="ADAL" clId="{4034FDE6-1B1D-438A-8297-F8600CCA63CB}" dt="2023-10-30T03:27:27.627" v="411" actId="26606"/>
          <ac:spMkLst>
            <pc:docMk/>
            <pc:sldMk cId="3052390094" sldId="293"/>
            <ac:spMk id="14" creationId="{CABBD4C1-E6F8-46F6-8152-A8A97490BF4D}"/>
          </ac:spMkLst>
        </pc:spChg>
        <pc:spChg chg="add">
          <ac:chgData name="4420 DIPANKAR KUMAR SINGH" userId="3f28dd18-c578-4cef-a616-fecd88a252b1" providerId="ADAL" clId="{4034FDE6-1B1D-438A-8297-F8600CCA63CB}" dt="2023-10-30T03:27:27.627" v="411" actId="26606"/>
          <ac:spMkLst>
            <pc:docMk/>
            <pc:sldMk cId="3052390094" sldId="293"/>
            <ac:spMk id="15" creationId="{F837543A-6020-4505-A233-C9DB4BF74011}"/>
          </ac:spMkLst>
        </pc:spChg>
        <pc:spChg chg="add">
          <ac:chgData name="4420 DIPANKAR KUMAR SINGH" userId="3f28dd18-c578-4cef-a616-fecd88a252b1" providerId="ADAL" clId="{4034FDE6-1B1D-438A-8297-F8600CCA63CB}" dt="2023-10-30T03:27:27.627" v="411" actId="26606"/>
          <ac:spMkLst>
            <pc:docMk/>
            <pc:sldMk cId="3052390094" sldId="293"/>
            <ac:spMk id="16" creationId="{83BA5EF5-1FE9-4BF9-83BB-269BCDDF6156}"/>
          </ac:spMkLst>
        </pc:spChg>
        <pc:spChg chg="add">
          <ac:chgData name="4420 DIPANKAR KUMAR SINGH" userId="3f28dd18-c578-4cef-a616-fecd88a252b1" providerId="ADAL" clId="{4034FDE6-1B1D-438A-8297-F8600CCA63CB}" dt="2023-10-30T03:27:27.627" v="411" actId="26606"/>
          <ac:spMkLst>
            <pc:docMk/>
            <pc:sldMk cId="3052390094" sldId="293"/>
            <ac:spMk id="17" creationId="{35B16301-FB18-48BA-A6DD-C37CAF6F9A18}"/>
          </ac:spMkLst>
        </pc:spChg>
        <pc:spChg chg="add">
          <ac:chgData name="4420 DIPANKAR KUMAR SINGH" userId="3f28dd18-c578-4cef-a616-fecd88a252b1" providerId="ADAL" clId="{4034FDE6-1B1D-438A-8297-F8600CCA63CB}" dt="2023-10-30T03:27:27.627" v="411" actId="26606"/>
          <ac:spMkLst>
            <pc:docMk/>
            <pc:sldMk cId="3052390094" sldId="293"/>
            <ac:spMk id="19" creationId="{C3C0D90E-074A-4F52-9B11-B52BEF4BCBE5}"/>
          </ac:spMkLst>
        </pc:spChg>
        <pc:spChg chg="add">
          <ac:chgData name="4420 DIPANKAR KUMAR SINGH" userId="3f28dd18-c578-4cef-a616-fecd88a252b1" providerId="ADAL" clId="{4034FDE6-1B1D-438A-8297-F8600CCA63CB}" dt="2023-10-30T03:27:27.627" v="411" actId="26606"/>
          <ac:spMkLst>
            <pc:docMk/>
            <pc:sldMk cId="3052390094" sldId="293"/>
            <ac:spMk id="20" creationId="{88853921-7BC9-4BDE-ACAB-133C683C82D6}"/>
          </ac:spMkLst>
        </pc:spChg>
        <pc:spChg chg="add">
          <ac:chgData name="4420 DIPANKAR KUMAR SINGH" userId="3f28dd18-c578-4cef-a616-fecd88a252b1" providerId="ADAL" clId="{4034FDE6-1B1D-438A-8297-F8600CCA63CB}" dt="2023-10-30T03:27:27.627" v="411" actId="26606"/>
          <ac:spMkLst>
            <pc:docMk/>
            <pc:sldMk cId="3052390094" sldId="293"/>
            <ac:spMk id="22" creationId="{09192968-3AE7-4470-A61C-97294BB92731}"/>
          </ac:spMkLst>
        </pc:spChg>
        <pc:spChg chg="add">
          <ac:chgData name="4420 DIPANKAR KUMAR SINGH" userId="3f28dd18-c578-4cef-a616-fecd88a252b1" providerId="ADAL" clId="{4034FDE6-1B1D-438A-8297-F8600CCA63CB}" dt="2023-10-30T03:27:27.627" v="411" actId="26606"/>
          <ac:spMkLst>
            <pc:docMk/>
            <pc:sldMk cId="3052390094" sldId="293"/>
            <ac:spMk id="24" creationId="{3AB72E55-43E4-4356-BFE8-E2102CB0B505}"/>
          </ac:spMkLst>
        </pc:spChg>
        <pc:cxnChg chg="add">
          <ac:chgData name="4420 DIPANKAR KUMAR SINGH" userId="3f28dd18-c578-4cef-a616-fecd88a252b1" providerId="ADAL" clId="{4034FDE6-1B1D-438A-8297-F8600CCA63CB}" dt="2023-10-30T03:27:27.627" v="411" actId="26606"/>
          <ac:cxnSpMkLst>
            <pc:docMk/>
            <pc:sldMk cId="3052390094" sldId="293"/>
            <ac:cxnSpMk id="18" creationId="{4B3BCACB-5880-460B-9606-8C433A9AF99D}"/>
          </ac:cxnSpMkLst>
        </pc:cxnChg>
      </pc:sldChg>
      <pc:sldChg chg="addSp delSp modSp new mod">
        <pc:chgData name="4420 DIPANKAR KUMAR SINGH" userId="3f28dd18-c578-4cef-a616-fecd88a252b1" providerId="ADAL" clId="{4034FDE6-1B1D-438A-8297-F8600CCA63CB}" dt="2023-10-30T03:35:15.697" v="455"/>
        <pc:sldMkLst>
          <pc:docMk/>
          <pc:sldMk cId="1035584464" sldId="294"/>
        </pc:sldMkLst>
        <pc:spChg chg="mod">
          <ac:chgData name="4420 DIPANKAR KUMAR SINGH" userId="3f28dd18-c578-4cef-a616-fecd88a252b1" providerId="ADAL" clId="{4034FDE6-1B1D-438A-8297-F8600CCA63CB}" dt="2023-10-30T03:28:30.662" v="454" actId="5793"/>
          <ac:spMkLst>
            <pc:docMk/>
            <pc:sldMk cId="1035584464" sldId="294"/>
            <ac:spMk id="2" creationId="{C5EAAD23-D7AA-3B02-1056-340C0902AA2A}"/>
          </ac:spMkLst>
        </pc:spChg>
        <pc:spChg chg="del">
          <ac:chgData name="4420 DIPANKAR KUMAR SINGH" userId="3f28dd18-c578-4cef-a616-fecd88a252b1" providerId="ADAL" clId="{4034FDE6-1B1D-438A-8297-F8600CCA63CB}" dt="2023-10-30T03:35:15.697" v="455"/>
          <ac:spMkLst>
            <pc:docMk/>
            <pc:sldMk cId="1035584464" sldId="294"/>
            <ac:spMk id="3" creationId="{BD9B82E5-11A7-378D-1A31-0B52E4E53B54}"/>
          </ac:spMkLst>
        </pc:spChg>
        <pc:picChg chg="add mod">
          <ac:chgData name="4420 DIPANKAR KUMAR SINGH" userId="3f28dd18-c578-4cef-a616-fecd88a252b1" providerId="ADAL" clId="{4034FDE6-1B1D-438A-8297-F8600CCA63CB}" dt="2023-10-30T03:35:15.697" v="455"/>
          <ac:picMkLst>
            <pc:docMk/>
            <pc:sldMk cId="1035584464" sldId="294"/>
            <ac:picMk id="2050" creationId="{6121A58A-3AC8-21C2-5D80-1262982C905C}"/>
          </ac:picMkLst>
        </pc:picChg>
      </pc:sldChg>
      <pc:sldChg chg="delSp modSp new mod">
        <pc:chgData name="4420 DIPANKAR KUMAR SINGH" userId="3f28dd18-c578-4cef-a616-fecd88a252b1" providerId="ADAL" clId="{4034FDE6-1B1D-438A-8297-F8600CCA63CB}" dt="2023-10-30T04:35:02.407" v="1221" actId="313"/>
        <pc:sldMkLst>
          <pc:docMk/>
          <pc:sldMk cId="844596772" sldId="295"/>
        </pc:sldMkLst>
        <pc:spChg chg="del">
          <ac:chgData name="4420 DIPANKAR KUMAR SINGH" userId="3f28dd18-c578-4cef-a616-fecd88a252b1" providerId="ADAL" clId="{4034FDE6-1B1D-438A-8297-F8600CCA63CB}" dt="2023-10-30T04:30:43.443" v="459" actId="478"/>
          <ac:spMkLst>
            <pc:docMk/>
            <pc:sldMk cId="844596772" sldId="295"/>
            <ac:spMk id="2" creationId="{4543F182-4AB2-C8F7-9F85-6FA71635C353}"/>
          </ac:spMkLst>
        </pc:spChg>
        <pc:spChg chg="mod">
          <ac:chgData name="4420 DIPANKAR KUMAR SINGH" userId="3f28dd18-c578-4cef-a616-fecd88a252b1" providerId="ADAL" clId="{4034FDE6-1B1D-438A-8297-F8600CCA63CB}" dt="2023-10-30T04:35:02.407" v="1221" actId="313"/>
          <ac:spMkLst>
            <pc:docMk/>
            <pc:sldMk cId="844596772" sldId="295"/>
            <ac:spMk id="3" creationId="{8320AE34-B24B-D4E6-8D30-87291A1ABF8C}"/>
          </ac:spMkLst>
        </pc:spChg>
      </pc:sldChg>
      <pc:sldChg chg="addSp delSp modSp new mod setBg">
        <pc:chgData name="4420 DIPANKAR KUMAR SINGH" userId="3f28dd18-c578-4cef-a616-fecd88a252b1" providerId="ADAL" clId="{4034FDE6-1B1D-438A-8297-F8600CCA63CB}" dt="2023-10-30T09:00:08.619" v="2378" actId="26606"/>
        <pc:sldMkLst>
          <pc:docMk/>
          <pc:sldMk cId="2073444298" sldId="296"/>
        </pc:sldMkLst>
        <pc:spChg chg="mod">
          <ac:chgData name="4420 DIPANKAR KUMAR SINGH" userId="3f28dd18-c578-4cef-a616-fecd88a252b1" providerId="ADAL" clId="{4034FDE6-1B1D-438A-8297-F8600CCA63CB}" dt="2023-10-30T09:00:08.619" v="2378" actId="26606"/>
          <ac:spMkLst>
            <pc:docMk/>
            <pc:sldMk cId="2073444298" sldId="296"/>
            <ac:spMk id="2" creationId="{03B1F4B9-8CAC-5C07-ED0A-018E42721E00}"/>
          </ac:spMkLst>
        </pc:spChg>
        <pc:spChg chg="mod ord">
          <ac:chgData name="4420 DIPANKAR KUMAR SINGH" userId="3f28dd18-c578-4cef-a616-fecd88a252b1" providerId="ADAL" clId="{4034FDE6-1B1D-438A-8297-F8600CCA63CB}" dt="2023-10-30T09:00:08.619" v="2378" actId="26606"/>
          <ac:spMkLst>
            <pc:docMk/>
            <pc:sldMk cId="2073444298" sldId="296"/>
            <ac:spMk id="3" creationId="{1CD820DE-3319-8CBB-612B-E3194660D82F}"/>
          </ac:spMkLst>
        </pc:spChg>
        <pc:spChg chg="add del">
          <ac:chgData name="4420 DIPANKAR KUMAR SINGH" userId="3f28dd18-c578-4cef-a616-fecd88a252b1" providerId="ADAL" clId="{4034FDE6-1B1D-438A-8297-F8600CCA63CB}" dt="2023-10-30T08:03:14.496" v="1489" actId="26606"/>
          <ac:spMkLst>
            <pc:docMk/>
            <pc:sldMk cId="2073444298" sldId="296"/>
            <ac:spMk id="8" creationId="{5A0118C5-4F8D-4CF4-BADD-53FEACC6C42A}"/>
          </ac:spMkLst>
        </pc:spChg>
        <pc:spChg chg="add del">
          <ac:chgData name="4420 DIPANKAR KUMAR SINGH" userId="3f28dd18-c578-4cef-a616-fecd88a252b1" providerId="ADAL" clId="{4034FDE6-1B1D-438A-8297-F8600CCA63CB}" dt="2023-10-30T08:03:14.496" v="1489" actId="26606"/>
          <ac:spMkLst>
            <pc:docMk/>
            <pc:sldMk cId="2073444298" sldId="296"/>
            <ac:spMk id="10" creationId="{4E0A5C5C-2A95-428E-9F6A-0D29EBD57C9F}"/>
          </ac:spMkLst>
        </pc:spChg>
        <pc:spChg chg="add del">
          <ac:chgData name="4420 DIPANKAR KUMAR SINGH" userId="3f28dd18-c578-4cef-a616-fecd88a252b1" providerId="ADAL" clId="{4034FDE6-1B1D-438A-8297-F8600CCA63CB}" dt="2023-10-30T08:03:14.496" v="1489" actId="26606"/>
          <ac:spMkLst>
            <pc:docMk/>
            <pc:sldMk cId="2073444298" sldId="296"/>
            <ac:spMk id="12" creationId="{1056F38F-7C4E-461D-8709-7D0024AE1F79}"/>
          </ac:spMkLst>
        </pc:spChg>
        <pc:spChg chg="add del">
          <ac:chgData name="4420 DIPANKAR KUMAR SINGH" userId="3f28dd18-c578-4cef-a616-fecd88a252b1" providerId="ADAL" clId="{4034FDE6-1B1D-438A-8297-F8600CCA63CB}" dt="2023-10-30T08:03:14.496" v="1489" actId="26606"/>
          <ac:spMkLst>
            <pc:docMk/>
            <pc:sldMk cId="2073444298" sldId="296"/>
            <ac:spMk id="14" creationId="{C7278469-3C3C-49CE-AEEE-E176A4900B78}"/>
          </ac:spMkLst>
        </pc:spChg>
        <pc:spChg chg="add del">
          <ac:chgData name="4420 DIPANKAR KUMAR SINGH" userId="3f28dd18-c578-4cef-a616-fecd88a252b1" providerId="ADAL" clId="{4034FDE6-1B1D-438A-8297-F8600CCA63CB}" dt="2023-10-30T08:03:14.496" v="1489" actId="26606"/>
          <ac:spMkLst>
            <pc:docMk/>
            <pc:sldMk cId="2073444298" sldId="296"/>
            <ac:spMk id="20" creationId="{4C6598AB-1C17-4D54-951C-A082D94ACB7A}"/>
          </ac:spMkLst>
        </pc:spChg>
        <pc:spChg chg="add del">
          <ac:chgData name="4420 DIPANKAR KUMAR SINGH" userId="3f28dd18-c578-4cef-a616-fecd88a252b1" providerId="ADAL" clId="{4034FDE6-1B1D-438A-8297-F8600CCA63CB}" dt="2023-10-30T08:03:14.496" v="1489" actId="26606"/>
          <ac:spMkLst>
            <pc:docMk/>
            <pc:sldMk cId="2073444298" sldId="296"/>
            <ac:spMk id="22" creationId="{C83B66D7-137D-4AC1-B172-53D60F08BEB5}"/>
          </ac:spMkLst>
        </pc:spChg>
        <pc:spChg chg="add del">
          <ac:chgData name="4420 DIPANKAR KUMAR SINGH" userId="3f28dd18-c578-4cef-a616-fecd88a252b1" providerId="ADAL" clId="{4034FDE6-1B1D-438A-8297-F8600CCA63CB}" dt="2023-10-30T08:03:14.496" v="1489" actId="26606"/>
          <ac:spMkLst>
            <pc:docMk/>
            <pc:sldMk cId="2073444298" sldId="296"/>
            <ac:spMk id="24" creationId="{F6B92503-6984-4D15-8B98-8718709B785D}"/>
          </ac:spMkLst>
        </pc:spChg>
        <pc:spChg chg="add del">
          <ac:chgData name="4420 DIPANKAR KUMAR SINGH" userId="3f28dd18-c578-4cef-a616-fecd88a252b1" providerId="ADAL" clId="{4034FDE6-1B1D-438A-8297-F8600CCA63CB}" dt="2023-10-30T08:03:14.496" v="1489" actId="26606"/>
          <ac:spMkLst>
            <pc:docMk/>
            <pc:sldMk cId="2073444298" sldId="296"/>
            <ac:spMk id="26" creationId="{08DDF938-524E-4C18-A47D-C00627832366}"/>
          </ac:spMkLst>
        </pc:spChg>
        <pc:spChg chg="add del">
          <ac:chgData name="4420 DIPANKAR KUMAR SINGH" userId="3f28dd18-c578-4cef-a616-fecd88a252b1" providerId="ADAL" clId="{4034FDE6-1B1D-438A-8297-F8600CCA63CB}" dt="2023-10-30T09:00:08.619" v="2378" actId="26606"/>
          <ac:spMkLst>
            <pc:docMk/>
            <pc:sldMk cId="2073444298" sldId="296"/>
            <ac:spMk id="39" creationId="{AE3A741D-C19B-960A-5803-1C5887147820}"/>
          </ac:spMkLst>
        </pc:spChg>
        <pc:spChg chg="add del">
          <ac:chgData name="4420 DIPANKAR KUMAR SINGH" userId="3f28dd18-c578-4cef-a616-fecd88a252b1" providerId="ADAL" clId="{4034FDE6-1B1D-438A-8297-F8600CCA63CB}" dt="2023-10-30T09:00:08.619" v="2378" actId="26606"/>
          <ac:spMkLst>
            <pc:docMk/>
            <pc:sldMk cId="2073444298" sldId="296"/>
            <ac:spMk id="41" creationId="{9C3A50E9-9119-7BC3-083B-2D84CCC78E47}"/>
          </ac:spMkLst>
        </pc:spChg>
        <pc:spChg chg="add del">
          <ac:chgData name="4420 DIPANKAR KUMAR SINGH" userId="3f28dd18-c578-4cef-a616-fecd88a252b1" providerId="ADAL" clId="{4034FDE6-1B1D-438A-8297-F8600CCA63CB}" dt="2023-10-30T09:00:08.619" v="2378" actId="26606"/>
          <ac:spMkLst>
            <pc:docMk/>
            <pc:sldMk cId="2073444298" sldId="296"/>
            <ac:spMk id="43" creationId="{DC39DE25-0E4E-0AA7-0932-1D78C2372786}"/>
          </ac:spMkLst>
        </pc:spChg>
        <pc:spChg chg="add del">
          <ac:chgData name="4420 DIPANKAR KUMAR SINGH" userId="3f28dd18-c578-4cef-a616-fecd88a252b1" providerId="ADAL" clId="{4034FDE6-1B1D-438A-8297-F8600CCA63CB}" dt="2023-10-30T09:00:08.619" v="2378" actId="26606"/>
          <ac:spMkLst>
            <pc:docMk/>
            <pc:sldMk cId="2073444298" sldId="296"/>
            <ac:spMk id="45" creationId="{8D6EA299-0840-6DEA-E670-C49AEBC87E89}"/>
          </ac:spMkLst>
        </pc:spChg>
        <pc:spChg chg="add">
          <ac:chgData name="4420 DIPANKAR KUMAR SINGH" userId="3f28dd18-c578-4cef-a616-fecd88a252b1" providerId="ADAL" clId="{4034FDE6-1B1D-438A-8297-F8600CCA63CB}" dt="2023-10-30T09:00:08.619" v="2378" actId="26606"/>
          <ac:spMkLst>
            <pc:docMk/>
            <pc:sldMk cId="2073444298" sldId="296"/>
            <ac:spMk id="50" creationId="{79BB35BC-D5C2-4C8B-A22A-A71E6191913B}"/>
          </ac:spMkLst>
        </pc:spChg>
        <pc:grpChg chg="add del">
          <ac:chgData name="4420 DIPANKAR KUMAR SINGH" userId="3f28dd18-c578-4cef-a616-fecd88a252b1" providerId="ADAL" clId="{4034FDE6-1B1D-438A-8297-F8600CCA63CB}" dt="2023-10-30T08:03:14.496" v="1489" actId="26606"/>
          <ac:grpSpMkLst>
            <pc:docMk/>
            <pc:sldMk cId="2073444298" sldId="296"/>
            <ac:grpSpMk id="16" creationId="{93DC754C-7E09-422D-A8BB-AF632E90DFA2}"/>
          </ac:grpSpMkLst>
        </pc:grpChg>
        <pc:grpChg chg="add del">
          <ac:chgData name="4420 DIPANKAR KUMAR SINGH" userId="3f28dd18-c578-4cef-a616-fecd88a252b1" providerId="ADAL" clId="{4034FDE6-1B1D-438A-8297-F8600CCA63CB}" dt="2023-10-30T08:03:14.496" v="1489" actId="26606"/>
          <ac:grpSpMkLst>
            <pc:docMk/>
            <pc:sldMk cId="2073444298" sldId="296"/>
            <ac:grpSpMk id="28" creationId="{3773FAF5-C452-4455-9411-D6AF5EBD4CA9}"/>
          </ac:grpSpMkLst>
        </pc:grpChg>
        <pc:picChg chg="add mod">
          <ac:chgData name="4420 DIPANKAR KUMAR SINGH" userId="3f28dd18-c578-4cef-a616-fecd88a252b1" providerId="ADAL" clId="{4034FDE6-1B1D-438A-8297-F8600CCA63CB}" dt="2023-10-30T09:00:08.619" v="2378" actId="26606"/>
          <ac:picMkLst>
            <pc:docMk/>
            <pc:sldMk cId="2073444298" sldId="296"/>
            <ac:picMk id="35" creationId="{2C95E3EB-2EF8-67B1-8D29-88A70694E898}"/>
          </ac:picMkLst>
        </pc:picChg>
      </pc:sldChg>
      <pc:sldChg chg="addSp delSp modSp new mod">
        <pc:chgData name="4420 DIPANKAR KUMAR SINGH" userId="3f28dd18-c578-4cef-a616-fecd88a252b1" providerId="ADAL" clId="{4034FDE6-1B1D-438A-8297-F8600CCA63CB}" dt="2023-10-30T07:44:40.282" v="1397" actId="1076"/>
        <pc:sldMkLst>
          <pc:docMk/>
          <pc:sldMk cId="518966524" sldId="297"/>
        </pc:sldMkLst>
        <pc:spChg chg="del mod">
          <ac:chgData name="4420 DIPANKAR KUMAR SINGH" userId="3f28dd18-c578-4cef-a616-fecd88a252b1" providerId="ADAL" clId="{4034FDE6-1B1D-438A-8297-F8600CCA63CB}" dt="2023-10-30T07:44:38.507" v="1396" actId="478"/>
          <ac:spMkLst>
            <pc:docMk/>
            <pc:sldMk cId="518966524" sldId="297"/>
            <ac:spMk id="2" creationId="{496B8248-BD64-463F-6B58-5DA487B33A27}"/>
          </ac:spMkLst>
        </pc:spChg>
        <pc:spChg chg="del">
          <ac:chgData name="4420 DIPANKAR KUMAR SINGH" userId="3f28dd18-c578-4cef-a616-fecd88a252b1" providerId="ADAL" clId="{4034FDE6-1B1D-438A-8297-F8600CCA63CB}" dt="2023-10-30T07:39:22.685" v="1343" actId="22"/>
          <ac:spMkLst>
            <pc:docMk/>
            <pc:sldMk cId="518966524" sldId="297"/>
            <ac:spMk id="3" creationId="{1E3DBE23-6B3A-4E94-6740-A1D6A8D82DEB}"/>
          </ac:spMkLst>
        </pc:spChg>
        <pc:picChg chg="add mod ord">
          <ac:chgData name="4420 DIPANKAR KUMAR SINGH" userId="3f28dd18-c578-4cef-a616-fecd88a252b1" providerId="ADAL" clId="{4034FDE6-1B1D-438A-8297-F8600CCA63CB}" dt="2023-10-30T07:44:40.282" v="1397" actId="1076"/>
          <ac:picMkLst>
            <pc:docMk/>
            <pc:sldMk cId="518966524" sldId="297"/>
            <ac:picMk id="5" creationId="{6CB10C19-3AFA-7B7C-F929-EF38341AB903}"/>
          </ac:picMkLst>
        </pc:picChg>
      </pc:sldChg>
      <pc:sldChg chg="addSp delSp modSp new mod setBg">
        <pc:chgData name="4420 DIPANKAR KUMAR SINGH" userId="3f28dd18-c578-4cef-a616-fecd88a252b1" providerId="ADAL" clId="{4034FDE6-1B1D-438A-8297-F8600CCA63CB}" dt="2023-10-30T07:40:17.363" v="1379" actId="26606"/>
        <pc:sldMkLst>
          <pc:docMk/>
          <pc:sldMk cId="1149952234" sldId="298"/>
        </pc:sldMkLst>
        <pc:spChg chg="del">
          <ac:chgData name="4420 DIPANKAR KUMAR SINGH" userId="3f28dd18-c578-4cef-a616-fecd88a252b1" providerId="ADAL" clId="{4034FDE6-1B1D-438A-8297-F8600CCA63CB}" dt="2023-10-30T07:40:07.258" v="1374" actId="478"/>
          <ac:spMkLst>
            <pc:docMk/>
            <pc:sldMk cId="1149952234" sldId="298"/>
            <ac:spMk id="2" creationId="{25681DDD-BBA4-2FFA-0379-0D4E2B1C70BD}"/>
          </ac:spMkLst>
        </pc:spChg>
        <pc:spChg chg="del">
          <ac:chgData name="4420 DIPANKAR KUMAR SINGH" userId="3f28dd18-c578-4cef-a616-fecd88a252b1" providerId="ADAL" clId="{4034FDE6-1B1D-438A-8297-F8600CCA63CB}" dt="2023-10-30T07:40:05.552" v="1373" actId="22"/>
          <ac:spMkLst>
            <pc:docMk/>
            <pc:sldMk cId="1149952234" sldId="298"/>
            <ac:spMk id="3" creationId="{7E4D3550-A687-BAC4-8334-76D3CDF0AFCA}"/>
          </ac:spMkLst>
        </pc:spChg>
        <pc:spChg chg="add del">
          <ac:chgData name="4420 DIPANKAR KUMAR SINGH" userId="3f28dd18-c578-4cef-a616-fecd88a252b1" providerId="ADAL" clId="{4034FDE6-1B1D-438A-8297-F8600CCA63CB}" dt="2023-10-30T07:40:17.358" v="1378" actId="26606"/>
          <ac:spMkLst>
            <pc:docMk/>
            <pc:sldMk cId="1149952234" sldId="298"/>
            <ac:spMk id="9" creationId="{39313805-7714-B947-D669-D9E5751D7014}"/>
          </ac:spMkLst>
        </pc:spChg>
        <pc:spChg chg="add del">
          <ac:chgData name="4420 DIPANKAR KUMAR SINGH" userId="3f28dd18-c578-4cef-a616-fecd88a252b1" providerId="ADAL" clId="{4034FDE6-1B1D-438A-8297-F8600CCA63CB}" dt="2023-10-30T07:40:14.929" v="1376" actId="26606"/>
          <ac:spMkLst>
            <pc:docMk/>
            <pc:sldMk cId="1149952234" sldId="298"/>
            <ac:spMk id="10" creationId="{ED55A19D-297C-4231-AD1F-08EF9B4AA8F4}"/>
          </ac:spMkLst>
        </pc:spChg>
        <pc:spChg chg="add del">
          <ac:chgData name="4420 DIPANKAR KUMAR SINGH" userId="3f28dd18-c578-4cef-a616-fecd88a252b1" providerId="ADAL" clId="{4034FDE6-1B1D-438A-8297-F8600CCA63CB}" dt="2023-10-30T07:40:14.929" v="1376" actId="26606"/>
          <ac:spMkLst>
            <pc:docMk/>
            <pc:sldMk cId="1149952234" sldId="298"/>
            <ac:spMk id="12" creationId="{EBAB6C56-3D38-4923-996E-BD474BBB91E9}"/>
          </ac:spMkLst>
        </pc:spChg>
        <pc:spChg chg="add del">
          <ac:chgData name="4420 DIPANKAR KUMAR SINGH" userId="3f28dd18-c578-4cef-a616-fecd88a252b1" providerId="ADAL" clId="{4034FDE6-1B1D-438A-8297-F8600CCA63CB}" dt="2023-10-30T07:40:14.929" v="1376" actId="26606"/>
          <ac:spMkLst>
            <pc:docMk/>
            <pc:sldMk cId="1149952234" sldId="298"/>
            <ac:spMk id="14" creationId="{20CD21DB-082D-417D-A5AB-FC838AF9D944}"/>
          </ac:spMkLst>
        </pc:spChg>
        <pc:spChg chg="add">
          <ac:chgData name="4420 DIPANKAR KUMAR SINGH" userId="3f28dd18-c578-4cef-a616-fecd88a252b1" providerId="ADAL" clId="{4034FDE6-1B1D-438A-8297-F8600CCA63CB}" dt="2023-10-30T07:40:17.363" v="1379" actId="26606"/>
          <ac:spMkLst>
            <pc:docMk/>
            <pc:sldMk cId="1149952234" sldId="298"/>
            <ac:spMk id="19" creationId="{ED55A19D-297C-4231-AD1F-08EF9B4AA8F4}"/>
          </ac:spMkLst>
        </pc:spChg>
        <pc:spChg chg="add">
          <ac:chgData name="4420 DIPANKAR KUMAR SINGH" userId="3f28dd18-c578-4cef-a616-fecd88a252b1" providerId="ADAL" clId="{4034FDE6-1B1D-438A-8297-F8600CCA63CB}" dt="2023-10-30T07:40:17.363" v="1379" actId="26606"/>
          <ac:spMkLst>
            <pc:docMk/>
            <pc:sldMk cId="1149952234" sldId="298"/>
            <ac:spMk id="20" creationId="{EBAB6C56-3D38-4923-996E-BD474BBB91E9}"/>
          </ac:spMkLst>
        </pc:spChg>
        <pc:spChg chg="add">
          <ac:chgData name="4420 DIPANKAR KUMAR SINGH" userId="3f28dd18-c578-4cef-a616-fecd88a252b1" providerId="ADAL" clId="{4034FDE6-1B1D-438A-8297-F8600CCA63CB}" dt="2023-10-30T07:40:17.363" v="1379" actId="26606"/>
          <ac:spMkLst>
            <pc:docMk/>
            <pc:sldMk cId="1149952234" sldId="298"/>
            <ac:spMk id="21" creationId="{20CD21DB-082D-417D-A5AB-FC838AF9D944}"/>
          </ac:spMkLst>
        </pc:spChg>
        <pc:grpChg chg="add del">
          <ac:chgData name="4420 DIPANKAR KUMAR SINGH" userId="3f28dd18-c578-4cef-a616-fecd88a252b1" providerId="ADAL" clId="{4034FDE6-1B1D-438A-8297-F8600CCA63CB}" dt="2023-10-30T07:40:17.358" v="1378" actId="26606"/>
          <ac:grpSpMkLst>
            <pc:docMk/>
            <pc:sldMk cId="1149952234" sldId="298"/>
            <ac:grpSpMk id="16" creationId="{6258F736-B256-8039-9DC6-F4E49A5C5AD5}"/>
          </ac:grpSpMkLst>
        </pc:grpChg>
        <pc:picChg chg="add mod ord">
          <ac:chgData name="4420 DIPANKAR KUMAR SINGH" userId="3f28dd18-c578-4cef-a616-fecd88a252b1" providerId="ADAL" clId="{4034FDE6-1B1D-438A-8297-F8600CCA63CB}" dt="2023-10-30T07:40:17.363" v="1379" actId="26606"/>
          <ac:picMkLst>
            <pc:docMk/>
            <pc:sldMk cId="1149952234" sldId="298"/>
            <ac:picMk id="5" creationId="{7EC682E2-E88F-B8FA-8BBA-4AE336E88DFD}"/>
          </ac:picMkLst>
        </pc:picChg>
      </pc:sldChg>
      <pc:sldChg chg="addSp delSp modSp new mod ord setBg">
        <pc:chgData name="4420 DIPANKAR KUMAR SINGH" userId="3f28dd18-c578-4cef-a616-fecd88a252b1" providerId="ADAL" clId="{4034FDE6-1B1D-438A-8297-F8600CCA63CB}" dt="2023-10-30T07:44:23.046" v="1395" actId="26606"/>
        <pc:sldMkLst>
          <pc:docMk/>
          <pc:sldMk cId="1105702255" sldId="299"/>
        </pc:sldMkLst>
        <pc:spChg chg="add del mod ord">
          <ac:chgData name="4420 DIPANKAR KUMAR SINGH" userId="3f28dd18-c578-4cef-a616-fecd88a252b1" providerId="ADAL" clId="{4034FDE6-1B1D-438A-8297-F8600CCA63CB}" dt="2023-10-30T07:44:23.046" v="1395" actId="26606"/>
          <ac:spMkLst>
            <pc:docMk/>
            <pc:sldMk cId="1105702255" sldId="299"/>
            <ac:spMk id="2" creationId="{A753560B-ACEF-5BD9-9ED0-30D0FB8CDCDF}"/>
          </ac:spMkLst>
        </pc:spChg>
        <pc:spChg chg="del">
          <ac:chgData name="4420 DIPANKAR KUMAR SINGH" userId="3f28dd18-c578-4cef-a616-fecd88a252b1" providerId="ADAL" clId="{4034FDE6-1B1D-438A-8297-F8600CCA63CB}" dt="2023-10-30T07:41:41.025" v="1381"/>
          <ac:spMkLst>
            <pc:docMk/>
            <pc:sldMk cId="1105702255" sldId="299"/>
            <ac:spMk id="3" creationId="{B8F677F1-FFDF-2345-F4F8-CC9738E0C60A}"/>
          </ac:spMkLst>
        </pc:spChg>
        <pc:spChg chg="add mod">
          <ac:chgData name="4420 DIPANKAR KUMAR SINGH" userId="3f28dd18-c578-4cef-a616-fecd88a252b1" providerId="ADAL" clId="{4034FDE6-1B1D-438A-8297-F8600CCA63CB}" dt="2023-10-30T07:44:23.046" v="1395" actId="26606"/>
          <ac:spMkLst>
            <pc:docMk/>
            <pc:sldMk cId="1105702255" sldId="299"/>
            <ac:spMk id="4102" creationId="{C2F61769-103E-5163-01E9-1C80FA26D056}"/>
          </ac:spMkLst>
        </pc:spChg>
        <pc:spChg chg="add del">
          <ac:chgData name="4420 DIPANKAR KUMAR SINGH" userId="3f28dd18-c578-4cef-a616-fecd88a252b1" providerId="ADAL" clId="{4034FDE6-1B1D-438A-8297-F8600CCA63CB}" dt="2023-10-30T07:44:23.046" v="1395" actId="26606"/>
          <ac:spMkLst>
            <pc:docMk/>
            <pc:sldMk cId="1105702255" sldId="299"/>
            <ac:spMk id="4105" creationId="{AE3A741D-C19B-960A-5803-1C5887147820}"/>
          </ac:spMkLst>
        </pc:spChg>
        <pc:spChg chg="add del">
          <ac:chgData name="4420 DIPANKAR KUMAR SINGH" userId="3f28dd18-c578-4cef-a616-fecd88a252b1" providerId="ADAL" clId="{4034FDE6-1B1D-438A-8297-F8600CCA63CB}" dt="2023-10-30T07:44:23.046" v="1395" actId="26606"/>
          <ac:spMkLst>
            <pc:docMk/>
            <pc:sldMk cId="1105702255" sldId="299"/>
            <ac:spMk id="4107" creationId="{DC39DE25-0E4E-0AA7-0932-1D78C2372786}"/>
          </ac:spMkLst>
        </pc:spChg>
        <pc:spChg chg="add del">
          <ac:chgData name="4420 DIPANKAR KUMAR SINGH" userId="3f28dd18-c578-4cef-a616-fecd88a252b1" providerId="ADAL" clId="{4034FDE6-1B1D-438A-8297-F8600CCA63CB}" dt="2023-10-30T07:44:23.046" v="1395" actId="26606"/>
          <ac:spMkLst>
            <pc:docMk/>
            <pc:sldMk cId="1105702255" sldId="299"/>
            <ac:spMk id="4109" creationId="{8D6EA299-0840-6DEA-E670-C49AEBC87E89}"/>
          </ac:spMkLst>
        </pc:spChg>
        <pc:spChg chg="add del">
          <ac:chgData name="4420 DIPANKAR KUMAR SINGH" userId="3f28dd18-c578-4cef-a616-fecd88a252b1" providerId="ADAL" clId="{4034FDE6-1B1D-438A-8297-F8600CCA63CB}" dt="2023-10-30T07:44:23.010" v="1394" actId="26606"/>
          <ac:spMkLst>
            <pc:docMk/>
            <pc:sldMk cId="1105702255" sldId="299"/>
            <ac:spMk id="4114" creationId="{325166D1-1B21-4128-AC42-61745528E4D6}"/>
          </ac:spMkLst>
        </pc:spChg>
        <pc:spChg chg="add">
          <ac:chgData name="4420 DIPANKAR KUMAR SINGH" userId="3f28dd18-c578-4cef-a616-fecd88a252b1" providerId="ADAL" clId="{4034FDE6-1B1D-438A-8297-F8600CCA63CB}" dt="2023-10-30T07:44:23.046" v="1395" actId="26606"/>
          <ac:spMkLst>
            <pc:docMk/>
            <pc:sldMk cId="1105702255" sldId="299"/>
            <ac:spMk id="4121" creationId="{5A0118C5-4F8D-4CF4-BADD-53FEACC6C42A}"/>
          </ac:spMkLst>
        </pc:spChg>
        <pc:spChg chg="add">
          <ac:chgData name="4420 DIPANKAR KUMAR SINGH" userId="3f28dd18-c578-4cef-a616-fecd88a252b1" providerId="ADAL" clId="{4034FDE6-1B1D-438A-8297-F8600CCA63CB}" dt="2023-10-30T07:44:23.046" v="1395" actId="26606"/>
          <ac:spMkLst>
            <pc:docMk/>
            <pc:sldMk cId="1105702255" sldId="299"/>
            <ac:spMk id="4122" creationId="{FFFEB18F-F81F-4CED-BE64-EB888A77C3B8}"/>
          </ac:spMkLst>
        </pc:spChg>
        <pc:spChg chg="add">
          <ac:chgData name="4420 DIPANKAR KUMAR SINGH" userId="3f28dd18-c578-4cef-a616-fecd88a252b1" providerId="ADAL" clId="{4034FDE6-1B1D-438A-8297-F8600CCA63CB}" dt="2023-10-30T07:44:23.046" v="1395" actId="26606"/>
          <ac:spMkLst>
            <pc:docMk/>
            <pc:sldMk cId="1105702255" sldId="299"/>
            <ac:spMk id="4123" creationId="{EAED1919-54A1-41C9-B30B-A3FF3F58E38B}"/>
          </ac:spMkLst>
        </pc:spChg>
        <pc:grpChg chg="add del">
          <ac:chgData name="4420 DIPANKAR KUMAR SINGH" userId="3f28dd18-c578-4cef-a616-fecd88a252b1" providerId="ADAL" clId="{4034FDE6-1B1D-438A-8297-F8600CCA63CB}" dt="2023-10-30T07:44:23.010" v="1394" actId="26606"/>
          <ac:grpSpMkLst>
            <pc:docMk/>
            <pc:sldMk cId="1105702255" sldId="299"/>
            <ac:grpSpMk id="4116" creationId="{E6517BAC-C80F-4065-90D8-703493E0B353}"/>
          </ac:grpSpMkLst>
        </pc:grpChg>
        <pc:grpChg chg="add">
          <ac:chgData name="4420 DIPANKAR KUMAR SINGH" userId="3f28dd18-c578-4cef-a616-fecd88a252b1" providerId="ADAL" clId="{4034FDE6-1B1D-438A-8297-F8600CCA63CB}" dt="2023-10-30T07:44:23.046" v="1395" actId="26606"/>
          <ac:grpSpMkLst>
            <pc:docMk/>
            <pc:sldMk cId="1105702255" sldId="299"/>
            <ac:grpSpMk id="4124" creationId="{00E015F5-1A99-4E40-BC3D-7707802996B5}"/>
          </ac:grpSpMkLst>
        </pc:grpChg>
        <pc:grpChg chg="add">
          <ac:chgData name="4420 DIPANKAR KUMAR SINGH" userId="3f28dd18-c578-4cef-a616-fecd88a252b1" providerId="ADAL" clId="{4034FDE6-1B1D-438A-8297-F8600CCA63CB}" dt="2023-10-30T07:44:23.046" v="1395" actId="26606"/>
          <ac:grpSpMkLst>
            <pc:docMk/>
            <pc:sldMk cId="1105702255" sldId="299"/>
            <ac:grpSpMk id="4127" creationId="{C4751043-2EE3-4222-9979-8E61D93DA8DC}"/>
          </ac:grpSpMkLst>
        </pc:grpChg>
        <pc:grpChg chg="add">
          <ac:chgData name="4420 DIPANKAR KUMAR SINGH" userId="3f28dd18-c578-4cef-a616-fecd88a252b1" providerId="ADAL" clId="{4034FDE6-1B1D-438A-8297-F8600CCA63CB}" dt="2023-10-30T07:44:23.046" v="1395" actId="26606"/>
          <ac:grpSpMkLst>
            <pc:docMk/>
            <pc:sldMk cId="1105702255" sldId="299"/>
            <ac:grpSpMk id="4128" creationId="{5468B3A9-705E-43C3-A742-0619B0D8F2EE}"/>
          </ac:grpSpMkLst>
        </pc:grpChg>
        <pc:picChg chg="add mod">
          <ac:chgData name="4420 DIPANKAR KUMAR SINGH" userId="3f28dd18-c578-4cef-a616-fecd88a252b1" providerId="ADAL" clId="{4034FDE6-1B1D-438A-8297-F8600CCA63CB}" dt="2023-10-30T07:44:23.046" v="1395" actId="26606"/>
          <ac:picMkLst>
            <pc:docMk/>
            <pc:sldMk cId="1105702255" sldId="299"/>
            <ac:picMk id="4098" creationId="{AF09F005-FD3F-ACB6-4BA2-32070E8D6580}"/>
          </ac:picMkLst>
        </pc:picChg>
      </pc:sldChg>
      <pc:sldChg chg="addSp delSp modSp new mod setBg">
        <pc:chgData name="4420 DIPANKAR KUMAR SINGH" userId="3f28dd18-c578-4cef-a616-fecd88a252b1" providerId="ADAL" clId="{4034FDE6-1B1D-438A-8297-F8600CCA63CB}" dt="2023-10-30T07:45:55.473" v="1411" actId="26606"/>
        <pc:sldMkLst>
          <pc:docMk/>
          <pc:sldMk cId="962619905" sldId="300"/>
        </pc:sldMkLst>
        <pc:spChg chg="del">
          <ac:chgData name="4420 DIPANKAR KUMAR SINGH" userId="3f28dd18-c578-4cef-a616-fecd88a252b1" providerId="ADAL" clId="{4034FDE6-1B1D-438A-8297-F8600CCA63CB}" dt="2023-10-30T07:45:53.047" v="1410" actId="478"/>
          <ac:spMkLst>
            <pc:docMk/>
            <pc:sldMk cId="962619905" sldId="300"/>
            <ac:spMk id="2" creationId="{ACA26634-1B28-9857-D830-5A26F49856F6}"/>
          </ac:spMkLst>
        </pc:spChg>
        <pc:spChg chg="del mod">
          <ac:chgData name="4420 DIPANKAR KUMAR SINGH" userId="3f28dd18-c578-4cef-a616-fecd88a252b1" providerId="ADAL" clId="{4034FDE6-1B1D-438A-8297-F8600CCA63CB}" dt="2023-10-30T07:45:49.138" v="1409" actId="22"/>
          <ac:spMkLst>
            <pc:docMk/>
            <pc:sldMk cId="962619905" sldId="300"/>
            <ac:spMk id="3" creationId="{A16720F9-8BBD-DC5F-3F74-6003A884B8B5}"/>
          </ac:spMkLst>
        </pc:spChg>
        <pc:picChg chg="add mod ord">
          <ac:chgData name="4420 DIPANKAR KUMAR SINGH" userId="3f28dd18-c578-4cef-a616-fecd88a252b1" providerId="ADAL" clId="{4034FDE6-1B1D-438A-8297-F8600CCA63CB}" dt="2023-10-30T07:45:55.473" v="1411" actId="26606"/>
          <ac:picMkLst>
            <pc:docMk/>
            <pc:sldMk cId="962619905" sldId="300"/>
            <ac:picMk id="5" creationId="{A88DDC53-30D9-71EA-BC50-150C2699948B}"/>
          </ac:picMkLst>
        </pc:picChg>
      </pc:sldChg>
      <pc:sldChg chg="addSp delSp modSp new mod">
        <pc:chgData name="4420 DIPANKAR KUMAR SINGH" userId="3f28dd18-c578-4cef-a616-fecd88a252b1" providerId="ADAL" clId="{4034FDE6-1B1D-438A-8297-F8600CCA63CB}" dt="2023-10-30T08:00:11.749" v="1479" actId="1076"/>
        <pc:sldMkLst>
          <pc:docMk/>
          <pc:sldMk cId="1846688451" sldId="301"/>
        </pc:sldMkLst>
        <pc:spChg chg="mod">
          <ac:chgData name="4420 DIPANKAR KUMAR SINGH" userId="3f28dd18-c578-4cef-a616-fecd88a252b1" providerId="ADAL" clId="{4034FDE6-1B1D-438A-8297-F8600CCA63CB}" dt="2023-10-30T07:58:03.100" v="1477" actId="122"/>
          <ac:spMkLst>
            <pc:docMk/>
            <pc:sldMk cId="1846688451" sldId="301"/>
            <ac:spMk id="2" creationId="{B77727B0-3A44-1807-A3B4-D4A6E3859A13}"/>
          </ac:spMkLst>
        </pc:spChg>
        <pc:spChg chg="del">
          <ac:chgData name="4420 DIPANKAR KUMAR SINGH" userId="3f28dd18-c578-4cef-a616-fecd88a252b1" providerId="ADAL" clId="{4034FDE6-1B1D-438A-8297-F8600CCA63CB}" dt="2023-10-30T07:57:11.313" v="1413" actId="22"/>
          <ac:spMkLst>
            <pc:docMk/>
            <pc:sldMk cId="1846688451" sldId="301"/>
            <ac:spMk id="3" creationId="{51840CF9-1610-951B-9D0D-C2324DA1311C}"/>
          </ac:spMkLst>
        </pc:spChg>
        <pc:picChg chg="add mod ord">
          <ac:chgData name="4420 DIPANKAR KUMAR SINGH" userId="3f28dd18-c578-4cef-a616-fecd88a252b1" providerId="ADAL" clId="{4034FDE6-1B1D-438A-8297-F8600CCA63CB}" dt="2023-10-30T08:00:11.749" v="1479" actId="1076"/>
          <ac:picMkLst>
            <pc:docMk/>
            <pc:sldMk cId="1846688451" sldId="301"/>
            <ac:picMk id="5" creationId="{1D2627C1-9824-8C2C-B45F-5C992BE60535}"/>
          </ac:picMkLst>
        </pc:picChg>
      </pc:sldChg>
      <pc:sldChg chg="addSp delSp modSp new mod setBg">
        <pc:chgData name="4420 DIPANKAR KUMAR SINGH" userId="3f28dd18-c578-4cef-a616-fecd88a252b1" providerId="ADAL" clId="{4034FDE6-1B1D-438A-8297-F8600CCA63CB}" dt="2023-10-30T08:12:23.073" v="2311" actId="26606"/>
        <pc:sldMkLst>
          <pc:docMk/>
          <pc:sldMk cId="1021421291" sldId="302"/>
        </pc:sldMkLst>
        <pc:spChg chg="mod">
          <ac:chgData name="4420 DIPANKAR KUMAR SINGH" userId="3f28dd18-c578-4cef-a616-fecd88a252b1" providerId="ADAL" clId="{4034FDE6-1B1D-438A-8297-F8600CCA63CB}" dt="2023-10-30T08:12:23.073" v="2311" actId="26606"/>
          <ac:spMkLst>
            <pc:docMk/>
            <pc:sldMk cId="1021421291" sldId="302"/>
            <ac:spMk id="2" creationId="{DE28D72F-C18F-FFAE-961D-C35112CBD8C6}"/>
          </ac:spMkLst>
        </pc:spChg>
        <pc:spChg chg="mod">
          <ac:chgData name="4420 DIPANKAR KUMAR SINGH" userId="3f28dd18-c578-4cef-a616-fecd88a252b1" providerId="ADAL" clId="{4034FDE6-1B1D-438A-8297-F8600CCA63CB}" dt="2023-10-30T08:12:23.073" v="2311" actId="26606"/>
          <ac:spMkLst>
            <pc:docMk/>
            <pc:sldMk cId="1021421291" sldId="302"/>
            <ac:spMk id="3" creationId="{E0762EE0-665B-D447-C473-4BE34FB3BB7D}"/>
          </ac:spMkLst>
        </pc:spChg>
        <pc:spChg chg="add del">
          <ac:chgData name="4420 DIPANKAR KUMAR SINGH" userId="3f28dd18-c578-4cef-a616-fecd88a252b1" providerId="ADAL" clId="{4034FDE6-1B1D-438A-8297-F8600CCA63CB}" dt="2023-10-30T08:12:23.073" v="2311" actId="26606"/>
          <ac:spMkLst>
            <pc:docMk/>
            <pc:sldMk cId="1021421291" sldId="302"/>
            <ac:spMk id="8" creationId="{907EF6B7-1338-4443-8C46-6A318D952DFD}"/>
          </ac:spMkLst>
        </pc:spChg>
        <pc:spChg chg="add del">
          <ac:chgData name="4420 DIPANKAR KUMAR SINGH" userId="3f28dd18-c578-4cef-a616-fecd88a252b1" providerId="ADAL" clId="{4034FDE6-1B1D-438A-8297-F8600CCA63CB}" dt="2023-10-30T08:12:23.073" v="2311" actId="26606"/>
          <ac:spMkLst>
            <pc:docMk/>
            <pc:sldMk cId="1021421291" sldId="302"/>
            <ac:spMk id="10" creationId="{DAAE4CDD-124C-4DCF-9584-B6033B545DD5}"/>
          </ac:spMkLst>
        </pc:spChg>
        <pc:spChg chg="add del">
          <ac:chgData name="4420 DIPANKAR KUMAR SINGH" userId="3f28dd18-c578-4cef-a616-fecd88a252b1" providerId="ADAL" clId="{4034FDE6-1B1D-438A-8297-F8600CCA63CB}" dt="2023-10-30T08:12:23.073" v="2311" actId="26606"/>
          <ac:spMkLst>
            <pc:docMk/>
            <pc:sldMk cId="1021421291" sldId="302"/>
            <ac:spMk id="12" creationId="{081E4A58-353D-44AE-B2FC-2A74E2E400F7}"/>
          </ac:spMkLst>
        </pc:spChg>
        <pc:spChg chg="add">
          <ac:chgData name="4420 DIPANKAR KUMAR SINGH" userId="3f28dd18-c578-4cef-a616-fecd88a252b1" providerId="ADAL" clId="{4034FDE6-1B1D-438A-8297-F8600CCA63CB}" dt="2023-10-30T08:12:23.073" v="2311" actId="26606"/>
          <ac:spMkLst>
            <pc:docMk/>
            <pc:sldMk cId="1021421291" sldId="302"/>
            <ac:spMk id="18" creationId="{3ECBE1F1-D69B-4AFA-ABD5-8E41720EF6DE}"/>
          </ac:spMkLst>
        </pc:spChg>
        <pc:spChg chg="add">
          <ac:chgData name="4420 DIPANKAR KUMAR SINGH" userId="3f28dd18-c578-4cef-a616-fecd88a252b1" providerId="ADAL" clId="{4034FDE6-1B1D-438A-8297-F8600CCA63CB}" dt="2023-10-30T08:12:23.073" v="2311" actId="26606"/>
          <ac:spMkLst>
            <pc:docMk/>
            <pc:sldMk cId="1021421291" sldId="302"/>
            <ac:spMk id="20" creationId="{603A6265-E10C-4B85-9C20-E75FCAF9CC63}"/>
          </ac:spMkLst>
        </pc:spChg>
        <pc:picChg chg="add">
          <ac:chgData name="4420 DIPANKAR KUMAR SINGH" userId="3f28dd18-c578-4cef-a616-fecd88a252b1" providerId="ADAL" clId="{4034FDE6-1B1D-438A-8297-F8600CCA63CB}" dt="2023-10-30T08:12:23.073" v="2311" actId="26606"/>
          <ac:picMkLst>
            <pc:docMk/>
            <pc:sldMk cId="1021421291" sldId="302"/>
            <ac:picMk id="14" creationId="{32371750-0524-9442-55D2-E1E4F83A699D}"/>
          </ac:picMkLst>
        </pc:picChg>
      </pc:sldChg>
      <pc:sldChg chg="addSp modSp new mod setBg">
        <pc:chgData name="4420 DIPANKAR KUMAR SINGH" userId="3f28dd18-c578-4cef-a616-fecd88a252b1" providerId="ADAL" clId="{4034FDE6-1B1D-438A-8297-F8600CCA63CB}" dt="2023-10-30T08:57:44.394" v="2329" actId="26606"/>
        <pc:sldMkLst>
          <pc:docMk/>
          <pc:sldMk cId="2291150894" sldId="303"/>
        </pc:sldMkLst>
        <pc:spChg chg="mod">
          <ac:chgData name="4420 DIPANKAR KUMAR SINGH" userId="3f28dd18-c578-4cef-a616-fecd88a252b1" providerId="ADAL" clId="{4034FDE6-1B1D-438A-8297-F8600CCA63CB}" dt="2023-10-30T08:57:44.394" v="2329" actId="26606"/>
          <ac:spMkLst>
            <pc:docMk/>
            <pc:sldMk cId="2291150894" sldId="303"/>
            <ac:spMk id="2" creationId="{456A9A30-47B1-9F52-838E-0C6FD94826AE}"/>
          </ac:spMkLst>
        </pc:spChg>
        <pc:spChg chg="mod">
          <ac:chgData name="4420 DIPANKAR KUMAR SINGH" userId="3f28dd18-c578-4cef-a616-fecd88a252b1" providerId="ADAL" clId="{4034FDE6-1B1D-438A-8297-F8600CCA63CB}" dt="2023-10-30T08:57:44.394" v="2329" actId="26606"/>
          <ac:spMkLst>
            <pc:docMk/>
            <pc:sldMk cId="2291150894" sldId="303"/>
            <ac:spMk id="3" creationId="{B1D0FD7F-DB12-8478-E1D4-E76E9B9167F0}"/>
          </ac:spMkLst>
        </pc:spChg>
        <pc:spChg chg="add">
          <ac:chgData name="4420 DIPANKAR KUMAR SINGH" userId="3f28dd18-c578-4cef-a616-fecd88a252b1" providerId="ADAL" clId="{4034FDE6-1B1D-438A-8297-F8600CCA63CB}" dt="2023-10-30T08:57:44.394" v="2329" actId="26606"/>
          <ac:spMkLst>
            <pc:docMk/>
            <pc:sldMk cId="2291150894" sldId="303"/>
            <ac:spMk id="8" creationId="{5E7AA7E8-8006-4E1F-A566-FCF37EE6F35D}"/>
          </ac:spMkLst>
        </pc:spChg>
        <pc:cxnChg chg="add">
          <ac:chgData name="4420 DIPANKAR KUMAR SINGH" userId="3f28dd18-c578-4cef-a616-fecd88a252b1" providerId="ADAL" clId="{4034FDE6-1B1D-438A-8297-F8600CCA63CB}" dt="2023-10-30T08:57:44.394" v="2329" actId="26606"/>
          <ac:cxnSpMkLst>
            <pc:docMk/>
            <pc:sldMk cId="2291150894" sldId="303"/>
            <ac:cxnSpMk id="10" creationId="{56020367-4FD5-4596-8E10-C5F095CD8DBF}"/>
          </ac:cxnSpMkLst>
        </pc:cxnChg>
      </pc:sldChg>
      <pc:sldChg chg="addSp modSp new mod setBg">
        <pc:chgData name="4420 DIPANKAR KUMAR SINGH" userId="3f28dd18-c578-4cef-a616-fecd88a252b1" providerId="ADAL" clId="{4034FDE6-1B1D-438A-8297-F8600CCA63CB}" dt="2023-10-30T08:57:38.142" v="2328" actId="26606"/>
        <pc:sldMkLst>
          <pc:docMk/>
          <pc:sldMk cId="3433058348" sldId="304"/>
        </pc:sldMkLst>
        <pc:spChg chg="mod">
          <ac:chgData name="4420 DIPANKAR KUMAR SINGH" userId="3f28dd18-c578-4cef-a616-fecd88a252b1" providerId="ADAL" clId="{4034FDE6-1B1D-438A-8297-F8600CCA63CB}" dt="2023-10-30T08:57:38.142" v="2328" actId="26606"/>
          <ac:spMkLst>
            <pc:docMk/>
            <pc:sldMk cId="3433058348" sldId="304"/>
            <ac:spMk id="2" creationId="{8A2759C7-250C-ED18-8175-7F5A707BA60F}"/>
          </ac:spMkLst>
        </pc:spChg>
        <pc:spChg chg="mod">
          <ac:chgData name="4420 DIPANKAR KUMAR SINGH" userId="3f28dd18-c578-4cef-a616-fecd88a252b1" providerId="ADAL" clId="{4034FDE6-1B1D-438A-8297-F8600CCA63CB}" dt="2023-10-30T08:57:38.142" v="2328" actId="26606"/>
          <ac:spMkLst>
            <pc:docMk/>
            <pc:sldMk cId="3433058348" sldId="304"/>
            <ac:spMk id="3" creationId="{4D633B52-1C9F-F210-9B3C-343F5AA67240}"/>
          </ac:spMkLst>
        </pc:spChg>
        <pc:spChg chg="add">
          <ac:chgData name="4420 DIPANKAR KUMAR SINGH" userId="3f28dd18-c578-4cef-a616-fecd88a252b1" providerId="ADAL" clId="{4034FDE6-1B1D-438A-8297-F8600CCA63CB}" dt="2023-10-30T08:57:38.142" v="2328" actId="26606"/>
          <ac:spMkLst>
            <pc:docMk/>
            <pc:sldMk cId="3433058348" sldId="304"/>
            <ac:spMk id="8" creationId="{327D73B4-9F5C-4A64-A179-51B9500CB8B5}"/>
          </ac:spMkLst>
        </pc:spChg>
        <pc:spChg chg="add">
          <ac:chgData name="4420 DIPANKAR KUMAR SINGH" userId="3f28dd18-c578-4cef-a616-fecd88a252b1" providerId="ADAL" clId="{4034FDE6-1B1D-438A-8297-F8600CCA63CB}" dt="2023-10-30T08:57:38.142" v="2328" actId="26606"/>
          <ac:spMkLst>
            <pc:docMk/>
            <pc:sldMk cId="3433058348" sldId="304"/>
            <ac:spMk id="10" creationId="{C1F06963-6374-4B48-844F-071A9BAAAE02}"/>
          </ac:spMkLst>
        </pc:spChg>
        <pc:spChg chg="add">
          <ac:chgData name="4420 DIPANKAR KUMAR SINGH" userId="3f28dd18-c578-4cef-a616-fecd88a252b1" providerId="ADAL" clId="{4034FDE6-1B1D-438A-8297-F8600CCA63CB}" dt="2023-10-30T08:57:38.142" v="2328" actId="26606"/>
          <ac:spMkLst>
            <pc:docMk/>
            <pc:sldMk cId="3433058348" sldId="304"/>
            <ac:spMk id="12" creationId="{6CB927A4-E432-4310-9CD5-E89FF5063179}"/>
          </ac:spMkLst>
        </pc:spChg>
        <pc:spChg chg="add">
          <ac:chgData name="4420 DIPANKAR KUMAR SINGH" userId="3f28dd18-c578-4cef-a616-fecd88a252b1" providerId="ADAL" clId="{4034FDE6-1B1D-438A-8297-F8600CCA63CB}" dt="2023-10-30T08:57:38.142" v="2328" actId="26606"/>
          <ac:spMkLst>
            <pc:docMk/>
            <pc:sldMk cId="3433058348" sldId="304"/>
            <ac:spMk id="14" creationId="{1453BF6C-B012-48B7-B4E8-6D7AC7C27D02}"/>
          </ac:spMkLst>
        </pc:spChg>
        <pc:spChg chg="add">
          <ac:chgData name="4420 DIPANKAR KUMAR SINGH" userId="3f28dd18-c578-4cef-a616-fecd88a252b1" providerId="ADAL" clId="{4034FDE6-1B1D-438A-8297-F8600CCA63CB}" dt="2023-10-30T08:57:38.142" v="2328" actId="26606"/>
          <ac:spMkLst>
            <pc:docMk/>
            <pc:sldMk cId="3433058348" sldId="304"/>
            <ac:spMk id="16" creationId="{E3020543-B24B-4EC4-8FFC-8DD88EEA91A8}"/>
          </ac:spMkLst>
        </pc:spChg>
        <pc:cxnChg chg="add">
          <ac:chgData name="4420 DIPANKAR KUMAR SINGH" userId="3f28dd18-c578-4cef-a616-fecd88a252b1" providerId="ADAL" clId="{4034FDE6-1B1D-438A-8297-F8600CCA63CB}" dt="2023-10-30T08:57:38.142" v="2328" actId="26606"/>
          <ac:cxnSpMkLst>
            <pc:docMk/>
            <pc:sldMk cId="3433058348" sldId="304"/>
            <ac:cxnSpMk id="18" creationId="{C49DA8F6-BCC1-4447-B54C-57856834B94B}"/>
          </ac:cxnSpMkLst>
        </pc:cxnChg>
      </pc:sldChg>
      <pc:sldChg chg="addSp delSp modSp new mod setBg">
        <pc:chgData name="4420 DIPANKAR KUMAR SINGH" userId="3f28dd18-c578-4cef-a616-fecd88a252b1" providerId="ADAL" clId="{4034FDE6-1B1D-438A-8297-F8600CCA63CB}" dt="2023-10-30T08:58:30.289" v="2354" actId="26606"/>
        <pc:sldMkLst>
          <pc:docMk/>
          <pc:sldMk cId="712708454" sldId="305"/>
        </pc:sldMkLst>
        <pc:spChg chg="mod">
          <ac:chgData name="4420 DIPANKAR KUMAR SINGH" userId="3f28dd18-c578-4cef-a616-fecd88a252b1" providerId="ADAL" clId="{4034FDE6-1B1D-438A-8297-F8600CCA63CB}" dt="2023-10-30T08:58:30.289" v="2354" actId="26606"/>
          <ac:spMkLst>
            <pc:docMk/>
            <pc:sldMk cId="712708454" sldId="305"/>
            <ac:spMk id="2" creationId="{77F281D6-1059-FF96-5FC3-A216CA6D3487}"/>
          </ac:spMkLst>
        </pc:spChg>
        <pc:spChg chg="mod">
          <ac:chgData name="4420 DIPANKAR KUMAR SINGH" userId="3f28dd18-c578-4cef-a616-fecd88a252b1" providerId="ADAL" clId="{4034FDE6-1B1D-438A-8297-F8600CCA63CB}" dt="2023-10-30T08:58:30.289" v="2354" actId="26606"/>
          <ac:spMkLst>
            <pc:docMk/>
            <pc:sldMk cId="712708454" sldId="305"/>
            <ac:spMk id="3" creationId="{F1B2DE41-B491-E812-8FC5-BF0BFE22AD9F}"/>
          </ac:spMkLst>
        </pc:spChg>
        <pc:spChg chg="add del">
          <ac:chgData name="4420 DIPANKAR KUMAR SINGH" userId="3f28dd18-c578-4cef-a616-fecd88a252b1" providerId="ADAL" clId="{4034FDE6-1B1D-438A-8297-F8600CCA63CB}" dt="2023-10-30T08:58:23.766" v="2349" actId="26606"/>
          <ac:spMkLst>
            <pc:docMk/>
            <pc:sldMk cId="712708454" sldId="305"/>
            <ac:spMk id="8" creationId="{17718681-A12E-49D6-9925-DD7C68176D61}"/>
          </ac:spMkLst>
        </pc:spChg>
        <pc:spChg chg="add del">
          <ac:chgData name="4420 DIPANKAR KUMAR SINGH" userId="3f28dd18-c578-4cef-a616-fecd88a252b1" providerId="ADAL" clId="{4034FDE6-1B1D-438A-8297-F8600CCA63CB}" dt="2023-10-30T08:58:20.383" v="2343" actId="26606"/>
          <ac:spMkLst>
            <pc:docMk/>
            <pc:sldMk cId="712708454" sldId="305"/>
            <ac:spMk id="9" creationId="{8F90786E-B72D-4C32-BDCE-A170B007822D}"/>
          </ac:spMkLst>
        </pc:spChg>
        <pc:spChg chg="add del">
          <ac:chgData name="4420 DIPANKAR KUMAR SINGH" userId="3f28dd18-c578-4cef-a616-fecd88a252b1" providerId="ADAL" clId="{4034FDE6-1B1D-438A-8297-F8600CCA63CB}" dt="2023-10-30T08:58:23.766" v="2349" actId="26606"/>
          <ac:spMkLst>
            <pc:docMk/>
            <pc:sldMk cId="712708454" sldId="305"/>
            <ac:spMk id="10" creationId="{FBD77573-9EF2-4C35-8285-A1CF6FBB0EA5}"/>
          </ac:spMkLst>
        </pc:spChg>
        <pc:spChg chg="add del">
          <ac:chgData name="4420 DIPANKAR KUMAR SINGH" userId="3f28dd18-c578-4cef-a616-fecd88a252b1" providerId="ADAL" clId="{4034FDE6-1B1D-438A-8297-F8600CCA63CB}" dt="2023-10-30T08:58:20.383" v="2343" actId="26606"/>
          <ac:spMkLst>
            <pc:docMk/>
            <pc:sldMk cId="712708454" sldId="305"/>
            <ac:spMk id="11" creationId="{5E46F2E7-848F-4A6C-A098-4764FDEA771A}"/>
          </ac:spMkLst>
        </pc:spChg>
        <pc:spChg chg="add del">
          <ac:chgData name="4420 DIPANKAR KUMAR SINGH" userId="3f28dd18-c578-4cef-a616-fecd88a252b1" providerId="ADAL" clId="{4034FDE6-1B1D-438A-8297-F8600CCA63CB}" dt="2023-10-30T08:58:26.118" v="2351" actId="26606"/>
          <ac:spMkLst>
            <pc:docMk/>
            <pc:sldMk cId="712708454" sldId="305"/>
            <ac:spMk id="12" creationId="{79BB35BC-D5C2-4C8B-A22A-A71E6191913B}"/>
          </ac:spMkLst>
        </pc:spChg>
        <pc:spChg chg="add del">
          <ac:chgData name="4420 DIPANKAR KUMAR SINGH" userId="3f28dd18-c578-4cef-a616-fecd88a252b1" providerId="ADAL" clId="{4034FDE6-1B1D-438A-8297-F8600CCA63CB}" dt="2023-10-30T08:58:22.389" v="2345" actId="26606"/>
          <ac:spMkLst>
            <pc:docMk/>
            <pc:sldMk cId="712708454" sldId="305"/>
            <ac:spMk id="13" creationId="{D009D6D5-DAC2-4A8B-A17A-E206B9012D09}"/>
          </ac:spMkLst>
        </pc:spChg>
        <pc:spChg chg="add del">
          <ac:chgData name="4420 DIPANKAR KUMAR SINGH" userId="3f28dd18-c578-4cef-a616-fecd88a252b1" providerId="ADAL" clId="{4034FDE6-1B1D-438A-8297-F8600CCA63CB}" dt="2023-10-30T08:58:23.041" v="2347" actId="26606"/>
          <ac:spMkLst>
            <pc:docMk/>
            <pc:sldMk cId="712708454" sldId="305"/>
            <ac:spMk id="16" creationId="{8F90786E-B72D-4C32-BDCE-A170B007822D}"/>
          </ac:spMkLst>
        </pc:spChg>
        <pc:spChg chg="add del">
          <ac:chgData name="4420 DIPANKAR KUMAR SINGH" userId="3f28dd18-c578-4cef-a616-fecd88a252b1" providerId="ADAL" clId="{4034FDE6-1B1D-438A-8297-F8600CCA63CB}" dt="2023-10-30T08:58:23.041" v="2347" actId="26606"/>
          <ac:spMkLst>
            <pc:docMk/>
            <pc:sldMk cId="712708454" sldId="305"/>
            <ac:spMk id="17" creationId="{5E46F2E7-848F-4A6C-A098-4764FDEA771A}"/>
          </ac:spMkLst>
        </pc:spChg>
        <pc:spChg chg="add del">
          <ac:chgData name="4420 DIPANKAR KUMAR SINGH" userId="3f28dd18-c578-4cef-a616-fecd88a252b1" providerId="ADAL" clId="{4034FDE6-1B1D-438A-8297-F8600CCA63CB}" dt="2023-10-30T08:58:30.280" v="2353" actId="26606"/>
          <ac:spMkLst>
            <pc:docMk/>
            <pc:sldMk cId="712708454" sldId="305"/>
            <ac:spMk id="19" creationId="{8F90786E-B72D-4C32-BDCE-A170B007822D}"/>
          </ac:spMkLst>
        </pc:spChg>
        <pc:spChg chg="add del">
          <ac:chgData name="4420 DIPANKAR KUMAR SINGH" userId="3f28dd18-c578-4cef-a616-fecd88a252b1" providerId="ADAL" clId="{4034FDE6-1B1D-438A-8297-F8600CCA63CB}" dt="2023-10-30T08:58:30.280" v="2353" actId="26606"/>
          <ac:spMkLst>
            <pc:docMk/>
            <pc:sldMk cId="712708454" sldId="305"/>
            <ac:spMk id="20" creationId="{5E46F2E7-848F-4A6C-A098-4764FDEA771A}"/>
          </ac:spMkLst>
        </pc:spChg>
        <pc:spChg chg="add">
          <ac:chgData name="4420 DIPANKAR KUMAR SINGH" userId="3f28dd18-c578-4cef-a616-fecd88a252b1" providerId="ADAL" clId="{4034FDE6-1B1D-438A-8297-F8600CCA63CB}" dt="2023-10-30T08:58:30.289" v="2354" actId="26606"/>
          <ac:spMkLst>
            <pc:docMk/>
            <pc:sldMk cId="712708454" sldId="305"/>
            <ac:spMk id="23" creationId="{79BB35BC-D5C2-4C8B-A22A-A71E6191913B}"/>
          </ac:spMkLst>
        </pc:spChg>
        <pc:picChg chg="add del">
          <ac:chgData name="4420 DIPANKAR KUMAR SINGH" userId="3f28dd18-c578-4cef-a616-fecd88a252b1" providerId="ADAL" clId="{4034FDE6-1B1D-438A-8297-F8600CCA63CB}" dt="2023-10-30T08:58:20.383" v="2343" actId="26606"/>
          <ac:picMkLst>
            <pc:docMk/>
            <pc:sldMk cId="712708454" sldId="305"/>
            <ac:picMk id="5" creationId="{2F57751D-BBC8-F973-7744-AA5EFAF11B9C}"/>
          </ac:picMkLst>
        </pc:picChg>
        <pc:picChg chg="add del">
          <ac:chgData name="4420 DIPANKAR KUMAR SINGH" userId="3f28dd18-c578-4cef-a616-fecd88a252b1" providerId="ADAL" clId="{4034FDE6-1B1D-438A-8297-F8600CCA63CB}" dt="2023-10-30T08:58:22.389" v="2345" actId="26606"/>
          <ac:picMkLst>
            <pc:docMk/>
            <pc:sldMk cId="712708454" sldId="305"/>
            <ac:picMk id="14" creationId="{2C6B3863-19E6-920B-3C40-8B06D0AF27BD}"/>
          </ac:picMkLst>
        </pc:picChg>
        <pc:picChg chg="add del">
          <ac:chgData name="4420 DIPANKAR KUMAR SINGH" userId="3f28dd18-c578-4cef-a616-fecd88a252b1" providerId="ADAL" clId="{4034FDE6-1B1D-438A-8297-F8600CCA63CB}" dt="2023-10-30T08:58:26.118" v="2351" actId="26606"/>
          <ac:picMkLst>
            <pc:docMk/>
            <pc:sldMk cId="712708454" sldId="305"/>
            <ac:picMk id="15" creationId="{5F35BC95-BDA7-C35E-55A1-AA795204C701}"/>
          </ac:picMkLst>
        </pc:picChg>
        <pc:picChg chg="add del">
          <ac:chgData name="4420 DIPANKAR KUMAR SINGH" userId="3f28dd18-c578-4cef-a616-fecd88a252b1" providerId="ADAL" clId="{4034FDE6-1B1D-438A-8297-F8600CCA63CB}" dt="2023-10-30T08:58:23.041" v="2347" actId="26606"/>
          <ac:picMkLst>
            <pc:docMk/>
            <pc:sldMk cId="712708454" sldId="305"/>
            <ac:picMk id="18" creationId="{2F57751D-BBC8-F973-7744-AA5EFAF11B9C}"/>
          </ac:picMkLst>
        </pc:picChg>
        <pc:picChg chg="add del">
          <ac:chgData name="4420 DIPANKAR KUMAR SINGH" userId="3f28dd18-c578-4cef-a616-fecd88a252b1" providerId="ADAL" clId="{4034FDE6-1B1D-438A-8297-F8600CCA63CB}" dt="2023-10-30T08:58:30.280" v="2353" actId="26606"/>
          <ac:picMkLst>
            <pc:docMk/>
            <pc:sldMk cId="712708454" sldId="305"/>
            <ac:picMk id="21" creationId="{2F57751D-BBC8-F973-7744-AA5EFAF11B9C}"/>
          </ac:picMkLst>
        </pc:picChg>
        <pc:picChg chg="add">
          <ac:chgData name="4420 DIPANKAR KUMAR SINGH" userId="3f28dd18-c578-4cef-a616-fecd88a252b1" providerId="ADAL" clId="{4034FDE6-1B1D-438A-8297-F8600CCA63CB}" dt="2023-10-30T08:58:30.289" v="2354" actId="26606"/>
          <ac:picMkLst>
            <pc:docMk/>
            <pc:sldMk cId="712708454" sldId="305"/>
            <ac:picMk id="24" creationId="{5F35BC95-BDA7-C35E-55A1-AA795204C701}"/>
          </ac:picMkLst>
        </pc:picChg>
      </pc:sldChg>
      <pc:sldChg chg="addSp delSp modSp new mod">
        <pc:chgData name="4420 DIPANKAR KUMAR SINGH" userId="3f28dd18-c578-4cef-a616-fecd88a252b1" providerId="ADAL" clId="{4034FDE6-1B1D-438A-8297-F8600CCA63CB}" dt="2023-10-30T08:59:58.399" v="2377" actId="26606"/>
        <pc:sldMkLst>
          <pc:docMk/>
          <pc:sldMk cId="3576299455" sldId="306"/>
        </pc:sldMkLst>
        <pc:spChg chg="mod">
          <ac:chgData name="4420 DIPANKAR KUMAR SINGH" userId="3f28dd18-c578-4cef-a616-fecd88a252b1" providerId="ADAL" clId="{4034FDE6-1B1D-438A-8297-F8600CCA63CB}" dt="2023-10-30T08:59:07.255" v="2365" actId="20577"/>
          <ac:spMkLst>
            <pc:docMk/>
            <pc:sldMk cId="3576299455" sldId="306"/>
            <ac:spMk id="2" creationId="{0888DBDC-DA3B-0A6D-4EC1-8019120A5E2B}"/>
          </ac:spMkLst>
        </pc:spChg>
        <pc:spChg chg="add del mod">
          <ac:chgData name="4420 DIPANKAR KUMAR SINGH" userId="3f28dd18-c578-4cef-a616-fecd88a252b1" providerId="ADAL" clId="{4034FDE6-1B1D-438A-8297-F8600CCA63CB}" dt="2023-10-30T08:59:58.399" v="2377" actId="26606"/>
          <ac:spMkLst>
            <pc:docMk/>
            <pc:sldMk cId="3576299455" sldId="306"/>
            <ac:spMk id="3" creationId="{8B65FF6E-9DAD-7828-9337-DD659407BA1B}"/>
          </ac:spMkLst>
        </pc:spChg>
        <pc:graphicFrameChg chg="add del">
          <ac:chgData name="4420 DIPANKAR KUMAR SINGH" userId="3f28dd18-c578-4cef-a616-fecd88a252b1" providerId="ADAL" clId="{4034FDE6-1B1D-438A-8297-F8600CCA63CB}" dt="2023-10-30T08:59:58.399" v="2377" actId="26606"/>
          <ac:graphicFrameMkLst>
            <pc:docMk/>
            <pc:sldMk cId="3576299455" sldId="306"/>
            <ac:graphicFrameMk id="5" creationId="{6D47B149-30A6-D8D3-7F0E-49B713904858}"/>
          </ac:graphicFrameMkLst>
        </pc:graphicFrameChg>
      </pc:sldChg>
      <pc:sldChg chg="addSp delSp modSp new mod setBg setClrOvrMap">
        <pc:chgData name="4420 DIPANKAR KUMAR SINGH" userId="3f28dd18-c578-4cef-a616-fecd88a252b1" providerId="ADAL" clId="{4034FDE6-1B1D-438A-8297-F8600CCA63CB}" dt="2023-10-30T09:02:30.222" v="2397" actId="26606"/>
        <pc:sldMkLst>
          <pc:docMk/>
          <pc:sldMk cId="3509737017" sldId="307"/>
        </pc:sldMkLst>
        <pc:spChg chg="mod">
          <ac:chgData name="4420 DIPANKAR KUMAR SINGH" userId="3f28dd18-c578-4cef-a616-fecd88a252b1" providerId="ADAL" clId="{4034FDE6-1B1D-438A-8297-F8600CCA63CB}" dt="2023-10-30T09:02:30.222" v="2397" actId="26606"/>
          <ac:spMkLst>
            <pc:docMk/>
            <pc:sldMk cId="3509737017" sldId="307"/>
            <ac:spMk id="2" creationId="{967BDCF5-EE06-B998-CDC1-EB0B1E1DC4D7}"/>
          </ac:spMkLst>
        </pc:spChg>
        <pc:spChg chg="add del">
          <ac:chgData name="4420 DIPANKAR KUMAR SINGH" userId="3f28dd18-c578-4cef-a616-fecd88a252b1" providerId="ADAL" clId="{4034FDE6-1B1D-438A-8297-F8600CCA63CB}" dt="2023-10-30T09:02:30.222" v="2397" actId="26606"/>
          <ac:spMkLst>
            <pc:docMk/>
            <pc:sldMk cId="3509737017" sldId="307"/>
            <ac:spMk id="3" creationId="{B63838AE-2525-B218-937E-A20B3AD8A536}"/>
          </ac:spMkLst>
        </pc:spChg>
        <pc:spChg chg="add del">
          <ac:chgData name="4420 DIPANKAR KUMAR SINGH" userId="3f28dd18-c578-4cef-a616-fecd88a252b1" providerId="ADAL" clId="{4034FDE6-1B1D-438A-8297-F8600CCA63CB}" dt="2023-10-30T09:02:28.232" v="2392" actId="26606"/>
          <ac:spMkLst>
            <pc:docMk/>
            <pc:sldMk cId="3509737017" sldId="307"/>
            <ac:spMk id="9" creationId="{C1DD1A8A-57D5-4A81-AD04-532B043C5611}"/>
          </ac:spMkLst>
        </pc:spChg>
        <pc:spChg chg="add del">
          <ac:chgData name="4420 DIPANKAR KUMAR SINGH" userId="3f28dd18-c578-4cef-a616-fecd88a252b1" providerId="ADAL" clId="{4034FDE6-1B1D-438A-8297-F8600CCA63CB}" dt="2023-10-30T09:02:28.232" v="2392" actId="26606"/>
          <ac:spMkLst>
            <pc:docMk/>
            <pc:sldMk cId="3509737017" sldId="307"/>
            <ac:spMk id="11" creationId="{007891EC-4501-44ED-A8C8-B11B6DB767AB}"/>
          </ac:spMkLst>
        </pc:spChg>
        <pc:spChg chg="add del">
          <ac:chgData name="4420 DIPANKAR KUMAR SINGH" userId="3f28dd18-c578-4cef-a616-fecd88a252b1" providerId="ADAL" clId="{4034FDE6-1B1D-438A-8297-F8600CCA63CB}" dt="2023-10-30T09:02:29.406" v="2394" actId="26606"/>
          <ac:spMkLst>
            <pc:docMk/>
            <pc:sldMk cId="3509737017" sldId="307"/>
            <ac:spMk id="13" creationId="{71B2258F-86CA-4D4D-8270-BC05FCDEBFB3}"/>
          </ac:spMkLst>
        </pc:spChg>
        <pc:spChg chg="add del">
          <ac:chgData name="4420 DIPANKAR KUMAR SINGH" userId="3f28dd18-c578-4cef-a616-fecd88a252b1" providerId="ADAL" clId="{4034FDE6-1B1D-438A-8297-F8600CCA63CB}" dt="2023-10-30T09:02:30.206" v="2396" actId="26606"/>
          <ac:spMkLst>
            <pc:docMk/>
            <pc:sldMk cId="3509737017" sldId="307"/>
            <ac:spMk id="17" creationId="{53306540-870A-7346-8CFF-A1B08DE50CF9}"/>
          </ac:spMkLst>
        </pc:spChg>
        <pc:spChg chg="add">
          <ac:chgData name="4420 DIPANKAR KUMAR SINGH" userId="3f28dd18-c578-4cef-a616-fecd88a252b1" providerId="ADAL" clId="{4034FDE6-1B1D-438A-8297-F8600CCA63CB}" dt="2023-10-30T09:02:30.222" v="2397" actId="26606"/>
          <ac:spMkLst>
            <pc:docMk/>
            <pc:sldMk cId="3509737017" sldId="307"/>
            <ac:spMk id="22" creationId="{71B2258F-86CA-4D4D-8270-BC05FCDEBFB3}"/>
          </ac:spMkLst>
        </pc:spChg>
        <pc:grpChg chg="add del">
          <ac:chgData name="4420 DIPANKAR KUMAR SINGH" userId="3f28dd18-c578-4cef-a616-fecd88a252b1" providerId="ADAL" clId="{4034FDE6-1B1D-438A-8297-F8600CCA63CB}" dt="2023-10-30T09:02:30.206" v="2396" actId="26606"/>
          <ac:grpSpMkLst>
            <pc:docMk/>
            <pc:sldMk cId="3509737017" sldId="307"/>
            <ac:grpSpMk id="18" creationId="{A6A79260-DC16-1E89-E412-78DBD431A19B}"/>
          </ac:grpSpMkLst>
        </pc:grpChg>
        <pc:picChg chg="add del">
          <ac:chgData name="4420 DIPANKAR KUMAR SINGH" userId="3f28dd18-c578-4cef-a616-fecd88a252b1" providerId="ADAL" clId="{4034FDE6-1B1D-438A-8297-F8600CCA63CB}" dt="2023-10-30T09:02:28.232" v="2392" actId="26606"/>
          <ac:picMkLst>
            <pc:docMk/>
            <pc:sldMk cId="3509737017" sldId="307"/>
            <ac:picMk id="5" creationId="{E52C1577-FB15-A19D-B266-26FBE441B383}"/>
          </ac:picMkLst>
        </pc:picChg>
        <pc:picChg chg="add del">
          <ac:chgData name="4420 DIPANKAR KUMAR SINGH" userId="3f28dd18-c578-4cef-a616-fecd88a252b1" providerId="ADAL" clId="{4034FDE6-1B1D-438A-8297-F8600CCA63CB}" dt="2023-10-30T09:02:29.406" v="2394" actId="26606"/>
          <ac:picMkLst>
            <pc:docMk/>
            <pc:sldMk cId="3509737017" sldId="307"/>
            <ac:picMk id="14" creationId="{5DBE73EA-432A-9495-3BFD-5905387EA7E1}"/>
          </ac:picMkLst>
        </pc:picChg>
        <pc:picChg chg="add del">
          <ac:chgData name="4420 DIPANKAR KUMAR SINGH" userId="3f28dd18-c578-4cef-a616-fecd88a252b1" providerId="ADAL" clId="{4034FDE6-1B1D-438A-8297-F8600CCA63CB}" dt="2023-10-30T09:02:30.206" v="2396" actId="26606"/>
          <ac:picMkLst>
            <pc:docMk/>
            <pc:sldMk cId="3509737017" sldId="307"/>
            <ac:picMk id="16" creationId="{B6BA355A-EA24-4FAC-2FBC-4E1E92065BCE}"/>
          </ac:picMkLst>
        </pc:picChg>
        <pc:picChg chg="add">
          <ac:chgData name="4420 DIPANKAR KUMAR SINGH" userId="3f28dd18-c578-4cef-a616-fecd88a252b1" providerId="ADAL" clId="{4034FDE6-1B1D-438A-8297-F8600CCA63CB}" dt="2023-10-30T09:02:30.222" v="2397" actId="26606"/>
          <ac:picMkLst>
            <pc:docMk/>
            <pc:sldMk cId="3509737017" sldId="307"/>
            <ac:picMk id="23" creationId="{5DBE73EA-432A-9495-3BFD-5905387EA7E1}"/>
          </ac:picMkLst>
        </pc:picChg>
      </pc:sldChg>
    </pc:docChg>
  </pc:docChgLst>
  <pc:docChgLst>
    <pc:chgData name="4420 DIPANKAR KUMAR SINGH" userId="3f28dd18-c578-4cef-a616-fecd88a252b1" providerId="ADAL" clId="{9E25D2E8-0170-4D7B-A60F-D9BC895C9996}"/>
    <pc:docChg chg="undo redo custSel addSld modSld">
      <pc:chgData name="4420 DIPANKAR KUMAR SINGH" userId="3f28dd18-c578-4cef-a616-fecd88a252b1" providerId="ADAL" clId="{9E25D2E8-0170-4D7B-A60F-D9BC895C9996}" dt="2024-03-13T08:44:05.555" v="82" actId="20577"/>
      <pc:docMkLst>
        <pc:docMk/>
      </pc:docMkLst>
      <pc:sldChg chg="modSp mod">
        <pc:chgData name="4420 DIPANKAR KUMAR SINGH" userId="3f28dd18-c578-4cef-a616-fecd88a252b1" providerId="ADAL" clId="{9E25D2E8-0170-4D7B-A60F-D9BC895C9996}" dt="2024-03-13T08:44:05.555" v="82" actId="20577"/>
        <pc:sldMkLst>
          <pc:docMk/>
          <pc:sldMk cId="1460401786" sldId="256"/>
        </pc:sldMkLst>
        <pc:spChg chg="mod">
          <ac:chgData name="4420 DIPANKAR KUMAR SINGH" userId="3f28dd18-c578-4cef-a616-fecd88a252b1" providerId="ADAL" clId="{9E25D2E8-0170-4D7B-A60F-D9BC895C9996}" dt="2024-03-13T08:44:05.555" v="82" actId="20577"/>
          <ac:spMkLst>
            <pc:docMk/>
            <pc:sldMk cId="1460401786" sldId="256"/>
            <ac:spMk id="6" creationId="{329400BD-400F-7C28-10B3-B68E86364091}"/>
          </ac:spMkLst>
        </pc:spChg>
      </pc:sldChg>
      <pc:sldChg chg="addSp delSp modSp new mod setBg">
        <pc:chgData name="4420 DIPANKAR KUMAR SINGH" userId="3f28dd18-c578-4cef-a616-fecd88a252b1" providerId="ADAL" clId="{9E25D2E8-0170-4D7B-A60F-D9BC895C9996}" dt="2024-02-21T08:38:20.816" v="29" actId="27614"/>
        <pc:sldMkLst>
          <pc:docMk/>
          <pc:sldMk cId="10855368" sldId="308"/>
        </pc:sldMkLst>
        <pc:spChg chg="mod ord">
          <ac:chgData name="4420 DIPANKAR KUMAR SINGH" userId="3f28dd18-c578-4cef-a616-fecd88a252b1" providerId="ADAL" clId="{9E25D2E8-0170-4D7B-A60F-D9BC895C9996}" dt="2024-02-21T08:38:17.201" v="27" actId="26606"/>
          <ac:spMkLst>
            <pc:docMk/>
            <pc:sldMk cId="10855368" sldId="308"/>
            <ac:spMk id="2" creationId="{2611E1DE-1013-8E7A-D7D2-046748B49416}"/>
          </ac:spMkLst>
        </pc:spChg>
        <pc:spChg chg="del">
          <ac:chgData name="4420 DIPANKAR KUMAR SINGH" userId="3f28dd18-c578-4cef-a616-fecd88a252b1" providerId="ADAL" clId="{9E25D2E8-0170-4D7B-A60F-D9BC895C9996}" dt="2024-02-21T08:36:44.930" v="1"/>
          <ac:spMkLst>
            <pc:docMk/>
            <pc:sldMk cId="10855368" sldId="308"/>
            <ac:spMk id="3" creationId="{74371BB8-3D1D-6D25-B108-5D5DC057A063}"/>
          </ac:spMkLst>
        </pc:spChg>
        <pc:spChg chg="add del mod">
          <ac:chgData name="4420 DIPANKAR KUMAR SINGH" userId="3f28dd18-c578-4cef-a616-fecd88a252b1" providerId="ADAL" clId="{9E25D2E8-0170-4D7B-A60F-D9BC895C9996}" dt="2024-02-21T08:37:28.034" v="4" actId="22"/>
          <ac:spMkLst>
            <pc:docMk/>
            <pc:sldMk cId="10855368" sldId="308"/>
            <ac:spMk id="4" creationId="{A96E10A0-642C-43BB-CE2D-0C46E944A6AC}"/>
          </ac:spMkLst>
        </pc:spChg>
        <pc:spChg chg="add del">
          <ac:chgData name="4420 DIPANKAR KUMAR SINGH" userId="3f28dd18-c578-4cef-a616-fecd88a252b1" providerId="ADAL" clId="{9E25D2E8-0170-4D7B-A60F-D9BC895C9996}" dt="2024-02-21T08:37:52.985" v="14" actId="26606"/>
          <ac:spMkLst>
            <pc:docMk/>
            <pc:sldMk cId="10855368" sldId="308"/>
            <ac:spMk id="12" creationId="{C360D4E1-5B59-C164-B2F8-27CCF180EE07}"/>
          </ac:spMkLst>
        </pc:spChg>
        <pc:spChg chg="add del">
          <ac:chgData name="4420 DIPANKAR KUMAR SINGH" userId="3f28dd18-c578-4cef-a616-fecd88a252b1" providerId="ADAL" clId="{9E25D2E8-0170-4D7B-A60F-D9BC895C9996}" dt="2024-02-21T08:37:49.807" v="8" actId="26606"/>
          <ac:spMkLst>
            <pc:docMk/>
            <pc:sldMk cId="10855368" sldId="308"/>
            <ac:spMk id="13" creationId="{D4771268-CB57-404A-9271-370EB28F6090}"/>
          </ac:spMkLst>
        </pc:spChg>
        <pc:spChg chg="add del">
          <ac:chgData name="4420 DIPANKAR KUMAR SINGH" userId="3f28dd18-c578-4cef-a616-fecd88a252b1" providerId="ADAL" clId="{9E25D2E8-0170-4D7B-A60F-D9BC895C9996}" dt="2024-02-21T08:37:50.624" v="10" actId="26606"/>
          <ac:spMkLst>
            <pc:docMk/>
            <pc:sldMk cId="10855368" sldId="308"/>
            <ac:spMk id="15" creationId="{99ED5833-B85B-4103-8A3B-CAB0308E6C15}"/>
          </ac:spMkLst>
        </pc:spChg>
        <pc:spChg chg="add del">
          <ac:chgData name="4420 DIPANKAR KUMAR SINGH" userId="3f28dd18-c578-4cef-a616-fecd88a252b1" providerId="ADAL" clId="{9E25D2E8-0170-4D7B-A60F-D9BC895C9996}" dt="2024-02-21T08:37:54.136" v="16" actId="26606"/>
          <ac:spMkLst>
            <pc:docMk/>
            <pc:sldMk cId="10855368" sldId="308"/>
            <ac:spMk id="19" creationId="{D2542E1A-076E-4A34-BB67-2BF961754E0C}"/>
          </ac:spMkLst>
        </pc:spChg>
        <pc:spChg chg="add del">
          <ac:chgData name="4420 DIPANKAR KUMAR SINGH" userId="3f28dd18-c578-4cef-a616-fecd88a252b1" providerId="ADAL" clId="{9E25D2E8-0170-4D7B-A60F-D9BC895C9996}" dt="2024-02-21T08:37:52.985" v="14" actId="26606"/>
          <ac:spMkLst>
            <pc:docMk/>
            <pc:sldMk cId="10855368" sldId="308"/>
            <ac:spMk id="20" creationId="{69D47016-023F-44BD-981C-50E7A10A6609}"/>
          </ac:spMkLst>
        </pc:spChg>
        <pc:spChg chg="add del">
          <ac:chgData name="4420 DIPANKAR KUMAR SINGH" userId="3f28dd18-c578-4cef-a616-fecd88a252b1" providerId="ADAL" clId="{9E25D2E8-0170-4D7B-A60F-D9BC895C9996}" dt="2024-02-21T08:37:52.985" v="14" actId="26606"/>
          <ac:spMkLst>
            <pc:docMk/>
            <pc:sldMk cId="10855368" sldId="308"/>
            <ac:spMk id="21" creationId="{6D8B37B0-0682-433E-BC8D-498C04ABD9A7}"/>
          </ac:spMkLst>
        </pc:spChg>
        <pc:spChg chg="add del">
          <ac:chgData name="4420 DIPANKAR KUMAR SINGH" userId="3f28dd18-c578-4cef-a616-fecd88a252b1" providerId="ADAL" clId="{9E25D2E8-0170-4D7B-A60F-D9BC895C9996}" dt="2024-02-21T08:37:54.136" v="16" actId="26606"/>
          <ac:spMkLst>
            <pc:docMk/>
            <pc:sldMk cId="10855368" sldId="308"/>
            <ac:spMk id="23" creationId="{82095FCE-EF05-4443-B97A-85DEE3A5CA17}"/>
          </ac:spMkLst>
        </pc:spChg>
        <pc:spChg chg="add del">
          <ac:chgData name="4420 DIPANKAR KUMAR SINGH" userId="3f28dd18-c578-4cef-a616-fecd88a252b1" providerId="ADAL" clId="{9E25D2E8-0170-4D7B-A60F-D9BC895C9996}" dt="2024-02-21T08:37:54.136" v="16" actId="26606"/>
          <ac:spMkLst>
            <pc:docMk/>
            <pc:sldMk cId="10855368" sldId="308"/>
            <ac:spMk id="24" creationId="{8F7AFB9A-7364-478C-B48B-8523CDD9AE8D}"/>
          </ac:spMkLst>
        </pc:spChg>
        <pc:spChg chg="add del">
          <ac:chgData name="4420 DIPANKAR KUMAR SINGH" userId="3f28dd18-c578-4cef-a616-fecd88a252b1" providerId="ADAL" clId="{9E25D2E8-0170-4D7B-A60F-D9BC895C9996}" dt="2024-02-21T08:37:54.136" v="16" actId="26606"/>
          <ac:spMkLst>
            <pc:docMk/>
            <pc:sldMk cId="10855368" sldId="308"/>
            <ac:spMk id="25" creationId="{36678033-86B6-40E6-BE90-78D8ED4E3A31}"/>
          </ac:spMkLst>
        </pc:spChg>
        <pc:spChg chg="add del">
          <ac:chgData name="4420 DIPANKAR KUMAR SINGH" userId="3f28dd18-c578-4cef-a616-fecd88a252b1" providerId="ADAL" clId="{9E25D2E8-0170-4D7B-A60F-D9BC895C9996}" dt="2024-02-21T08:37:54.136" v="16" actId="26606"/>
          <ac:spMkLst>
            <pc:docMk/>
            <pc:sldMk cId="10855368" sldId="308"/>
            <ac:spMk id="26" creationId="{75C56826-D4E5-42ED-8529-079651CB3005}"/>
          </ac:spMkLst>
        </pc:spChg>
        <pc:spChg chg="add del">
          <ac:chgData name="4420 DIPANKAR KUMAR SINGH" userId="3f28dd18-c578-4cef-a616-fecd88a252b1" providerId="ADAL" clId="{9E25D2E8-0170-4D7B-A60F-D9BC895C9996}" dt="2024-02-21T08:37:54.136" v="16" actId="26606"/>
          <ac:spMkLst>
            <pc:docMk/>
            <pc:sldMk cId="10855368" sldId="308"/>
            <ac:spMk id="27" creationId="{2A3801A5-EBFF-3426-E3D2-B9F151BF9588}"/>
          </ac:spMkLst>
        </pc:spChg>
        <pc:spChg chg="add del">
          <ac:chgData name="4420 DIPANKAR KUMAR SINGH" userId="3f28dd18-c578-4cef-a616-fecd88a252b1" providerId="ADAL" clId="{9E25D2E8-0170-4D7B-A60F-D9BC895C9996}" dt="2024-02-21T08:37:58.709" v="18" actId="26606"/>
          <ac:spMkLst>
            <pc:docMk/>
            <pc:sldMk cId="10855368" sldId="308"/>
            <ac:spMk id="29" creationId="{5C8908E2-EE49-44D2-9428-A28D2312A8D5}"/>
          </ac:spMkLst>
        </pc:spChg>
        <pc:spChg chg="add del">
          <ac:chgData name="4420 DIPANKAR KUMAR SINGH" userId="3f28dd18-c578-4cef-a616-fecd88a252b1" providerId="ADAL" clId="{9E25D2E8-0170-4D7B-A60F-D9BC895C9996}" dt="2024-02-21T08:37:58.709" v="18" actId="26606"/>
          <ac:spMkLst>
            <pc:docMk/>
            <pc:sldMk cId="10855368" sldId="308"/>
            <ac:spMk id="33" creationId="{8B88B599-C539-4F18-A32A-40207EC6E21A}"/>
          </ac:spMkLst>
        </pc:spChg>
        <pc:spChg chg="add del">
          <ac:chgData name="4420 DIPANKAR KUMAR SINGH" userId="3f28dd18-c578-4cef-a616-fecd88a252b1" providerId="ADAL" clId="{9E25D2E8-0170-4D7B-A60F-D9BC895C9996}" dt="2024-02-21T08:37:58.709" v="18" actId="26606"/>
          <ac:spMkLst>
            <pc:docMk/>
            <pc:sldMk cId="10855368" sldId="308"/>
            <ac:spMk id="34" creationId="{ED888B23-07FA-482A-96DF-47E31AF1A603}"/>
          </ac:spMkLst>
        </pc:spChg>
        <pc:spChg chg="add del">
          <ac:chgData name="4420 DIPANKAR KUMAR SINGH" userId="3f28dd18-c578-4cef-a616-fecd88a252b1" providerId="ADAL" clId="{9E25D2E8-0170-4D7B-A60F-D9BC895C9996}" dt="2024-02-21T08:37:58.709" v="18" actId="26606"/>
          <ac:spMkLst>
            <pc:docMk/>
            <pc:sldMk cId="10855368" sldId="308"/>
            <ac:spMk id="35" creationId="{BC675C98-216D-603D-F38E-BA066E986BC8}"/>
          </ac:spMkLst>
        </pc:spChg>
        <pc:spChg chg="add del">
          <ac:chgData name="4420 DIPANKAR KUMAR SINGH" userId="3f28dd18-c578-4cef-a616-fecd88a252b1" providerId="ADAL" clId="{9E25D2E8-0170-4D7B-A60F-D9BC895C9996}" dt="2024-02-21T08:38:17.201" v="27" actId="26606"/>
          <ac:spMkLst>
            <pc:docMk/>
            <pc:sldMk cId="10855368" sldId="308"/>
            <ac:spMk id="37" creationId="{0D7B6173-1D58-48E2-83CF-37350F315F75}"/>
          </ac:spMkLst>
        </pc:spChg>
        <pc:spChg chg="add del">
          <ac:chgData name="4420 DIPANKAR KUMAR SINGH" userId="3f28dd18-c578-4cef-a616-fecd88a252b1" providerId="ADAL" clId="{9E25D2E8-0170-4D7B-A60F-D9BC895C9996}" dt="2024-02-21T08:38:17.201" v="27" actId="26606"/>
          <ac:spMkLst>
            <pc:docMk/>
            <pc:sldMk cId="10855368" sldId="308"/>
            <ac:spMk id="38" creationId="{02EBFA83-D4DB-4CA0-B229-9E44634D7FE9}"/>
          </ac:spMkLst>
        </pc:spChg>
        <pc:spChg chg="add del">
          <ac:chgData name="4420 DIPANKAR KUMAR SINGH" userId="3f28dd18-c578-4cef-a616-fecd88a252b1" providerId="ADAL" clId="{9E25D2E8-0170-4D7B-A60F-D9BC895C9996}" dt="2024-02-21T08:38:17.201" v="27" actId="26606"/>
          <ac:spMkLst>
            <pc:docMk/>
            <pc:sldMk cId="10855368" sldId="308"/>
            <ac:spMk id="40" creationId="{21BDEC81-16A7-4451-B893-C15000083B77}"/>
          </ac:spMkLst>
        </pc:spChg>
        <pc:spChg chg="add del">
          <ac:chgData name="4420 DIPANKAR KUMAR SINGH" userId="3f28dd18-c578-4cef-a616-fecd88a252b1" providerId="ADAL" clId="{9E25D2E8-0170-4D7B-A60F-D9BC895C9996}" dt="2024-02-21T08:38:17.201" v="27" actId="26606"/>
          <ac:spMkLst>
            <pc:docMk/>
            <pc:sldMk cId="10855368" sldId="308"/>
            <ac:spMk id="41" creationId="{26A515A1-4D80-430E-BE0A-71A290516A82}"/>
          </ac:spMkLst>
        </pc:spChg>
        <pc:spChg chg="add del">
          <ac:chgData name="4420 DIPANKAR KUMAR SINGH" userId="3f28dd18-c578-4cef-a616-fecd88a252b1" providerId="ADAL" clId="{9E25D2E8-0170-4D7B-A60F-D9BC895C9996}" dt="2024-02-21T08:38:03.799" v="20" actId="478"/>
          <ac:spMkLst>
            <pc:docMk/>
            <pc:sldMk cId="10855368" sldId="308"/>
            <ac:spMk id="42" creationId="{E4D9DDCB-82D5-9E09-2266-74FBD94959A5}"/>
          </ac:spMkLst>
        </pc:spChg>
        <pc:spChg chg="add del">
          <ac:chgData name="4420 DIPANKAR KUMAR SINGH" userId="3f28dd18-c578-4cef-a616-fecd88a252b1" providerId="ADAL" clId="{9E25D2E8-0170-4D7B-A60F-D9BC895C9996}" dt="2024-02-21T08:38:09.584" v="22" actId="26606"/>
          <ac:spMkLst>
            <pc:docMk/>
            <pc:sldMk cId="10855368" sldId="308"/>
            <ac:spMk id="46" creationId="{0A597D97-203B-498B-95D3-E90DC961039F}"/>
          </ac:spMkLst>
        </pc:spChg>
        <pc:spChg chg="add del">
          <ac:chgData name="4420 DIPANKAR KUMAR SINGH" userId="3f28dd18-c578-4cef-a616-fecd88a252b1" providerId="ADAL" clId="{9E25D2E8-0170-4D7B-A60F-D9BC895C9996}" dt="2024-02-21T08:38:09.584" v="22" actId="26606"/>
          <ac:spMkLst>
            <pc:docMk/>
            <pc:sldMk cId="10855368" sldId="308"/>
            <ac:spMk id="48" creationId="{6A6EF10E-DF41-4BD3-8EB4-6F646531DC26}"/>
          </ac:spMkLst>
        </pc:spChg>
        <pc:spChg chg="add del">
          <ac:chgData name="4420 DIPANKAR KUMAR SINGH" userId="3f28dd18-c578-4cef-a616-fecd88a252b1" providerId="ADAL" clId="{9E25D2E8-0170-4D7B-A60F-D9BC895C9996}" dt="2024-02-21T08:38:11.370" v="24" actId="26606"/>
          <ac:spMkLst>
            <pc:docMk/>
            <pc:sldMk cId="10855368" sldId="308"/>
            <ac:spMk id="50" creationId="{506D7452-6CDE-4381-86CE-07B2459383D5}"/>
          </ac:spMkLst>
        </pc:spChg>
        <pc:spChg chg="add del">
          <ac:chgData name="4420 DIPANKAR KUMAR SINGH" userId="3f28dd18-c578-4cef-a616-fecd88a252b1" providerId="ADAL" clId="{9E25D2E8-0170-4D7B-A60F-D9BC895C9996}" dt="2024-02-21T08:38:11.370" v="24" actId="26606"/>
          <ac:spMkLst>
            <pc:docMk/>
            <pc:sldMk cId="10855368" sldId="308"/>
            <ac:spMk id="51" creationId="{6234BCC6-39B9-47D9-8BF8-C665401AE23C}"/>
          </ac:spMkLst>
        </pc:spChg>
        <pc:spChg chg="add del">
          <ac:chgData name="4420 DIPANKAR KUMAR SINGH" userId="3f28dd18-c578-4cef-a616-fecd88a252b1" providerId="ADAL" clId="{9E25D2E8-0170-4D7B-A60F-D9BC895C9996}" dt="2024-02-21T08:38:11.370" v="24" actId="26606"/>
          <ac:spMkLst>
            <pc:docMk/>
            <pc:sldMk cId="10855368" sldId="308"/>
            <ac:spMk id="52" creationId="{762DA937-8B55-4317-BD32-98D7AF30E39E}"/>
          </ac:spMkLst>
        </pc:spChg>
        <pc:spChg chg="add del">
          <ac:chgData name="4420 DIPANKAR KUMAR SINGH" userId="3f28dd18-c578-4cef-a616-fecd88a252b1" providerId="ADAL" clId="{9E25D2E8-0170-4D7B-A60F-D9BC895C9996}" dt="2024-02-21T08:38:11.370" v="24" actId="26606"/>
          <ac:spMkLst>
            <pc:docMk/>
            <pc:sldMk cId="10855368" sldId="308"/>
            <ac:spMk id="53" creationId="{72A9CE9D-DAC3-40AF-B504-78A64A909F9D}"/>
          </ac:spMkLst>
        </pc:spChg>
        <pc:spChg chg="add del">
          <ac:chgData name="4420 DIPANKAR KUMAR SINGH" userId="3f28dd18-c578-4cef-a616-fecd88a252b1" providerId="ADAL" clId="{9E25D2E8-0170-4D7B-A60F-D9BC895C9996}" dt="2024-02-21T08:38:11.370" v="24" actId="26606"/>
          <ac:spMkLst>
            <pc:docMk/>
            <pc:sldMk cId="10855368" sldId="308"/>
            <ac:spMk id="54" creationId="{C52EE5A8-045B-4D39-8ED1-513334085EEC}"/>
          </ac:spMkLst>
        </pc:spChg>
        <pc:spChg chg="add">
          <ac:chgData name="4420 DIPANKAR KUMAR SINGH" userId="3f28dd18-c578-4cef-a616-fecd88a252b1" providerId="ADAL" clId="{9E25D2E8-0170-4D7B-A60F-D9BC895C9996}" dt="2024-02-21T08:38:17.201" v="27" actId="26606"/>
          <ac:spMkLst>
            <pc:docMk/>
            <pc:sldMk cId="10855368" sldId="308"/>
            <ac:spMk id="59" creationId="{A2F42F6F-FDA2-4441-805F-CF30FBC9915B}"/>
          </ac:spMkLst>
        </pc:spChg>
        <pc:grpChg chg="add del">
          <ac:chgData name="4420 DIPANKAR KUMAR SINGH" userId="3f28dd18-c578-4cef-a616-fecd88a252b1" providerId="ADAL" clId="{9E25D2E8-0170-4D7B-A60F-D9BC895C9996}" dt="2024-02-21T08:37:58.709" v="18" actId="26606"/>
          <ac:grpSpMkLst>
            <pc:docMk/>
            <pc:sldMk cId="10855368" sldId="308"/>
            <ac:grpSpMk id="30" creationId="{B29018A0-5DE6-4CC9-AB25-675616AF7225}"/>
          </ac:grpSpMkLst>
        </pc:grpChg>
        <pc:grpChg chg="add del">
          <ac:chgData name="4420 DIPANKAR KUMAR SINGH" userId="3f28dd18-c578-4cef-a616-fecd88a252b1" providerId="ADAL" clId="{9E25D2E8-0170-4D7B-A60F-D9BC895C9996}" dt="2024-02-21T08:38:17.196" v="26" actId="26606"/>
          <ac:grpSpMkLst>
            <pc:docMk/>
            <pc:sldMk cId="10855368" sldId="308"/>
            <ac:grpSpMk id="56" creationId="{BF65200E-BE19-61BA-8C12-E73CE7790A3F}"/>
          </ac:grpSpMkLst>
        </pc:grpChg>
        <pc:grpChg chg="add">
          <ac:chgData name="4420 DIPANKAR KUMAR SINGH" userId="3f28dd18-c578-4cef-a616-fecd88a252b1" providerId="ADAL" clId="{9E25D2E8-0170-4D7B-A60F-D9BC895C9996}" dt="2024-02-21T08:38:17.201" v="27" actId="26606"/>
          <ac:grpSpMkLst>
            <pc:docMk/>
            <pc:sldMk cId="10855368" sldId="308"/>
            <ac:grpSpMk id="60" creationId="{18226A8C-7793-4AE1-93F3-C51E771AB9F9}"/>
          </ac:grpSpMkLst>
        </pc:grpChg>
        <pc:picChg chg="add mod ord">
          <ac:chgData name="4420 DIPANKAR KUMAR SINGH" userId="3f28dd18-c578-4cef-a616-fecd88a252b1" providerId="ADAL" clId="{9E25D2E8-0170-4D7B-A60F-D9BC895C9996}" dt="2024-02-21T08:38:20.816" v="29" actId="27614"/>
          <ac:picMkLst>
            <pc:docMk/>
            <pc:sldMk cId="10855368" sldId="308"/>
            <ac:picMk id="6" creationId="{CFD136E8-F936-7CA0-79CF-180ACBF468E4}"/>
          </ac:picMkLst>
        </pc:picChg>
        <pc:picChg chg="add mod">
          <ac:chgData name="4420 DIPANKAR KUMAR SINGH" userId="3f28dd18-c578-4cef-a616-fecd88a252b1" providerId="ADAL" clId="{9E25D2E8-0170-4D7B-A60F-D9BC895C9996}" dt="2024-02-21T08:38:20.815" v="28" actId="27614"/>
          <ac:picMkLst>
            <pc:docMk/>
            <pc:sldMk cId="10855368" sldId="308"/>
            <ac:picMk id="8" creationId="{408F2A09-D540-B219-3AF6-CDBFC98D483D}"/>
          </ac:picMkLst>
        </pc:picChg>
        <pc:picChg chg="add del">
          <ac:chgData name="4420 DIPANKAR KUMAR SINGH" userId="3f28dd18-c578-4cef-a616-fecd88a252b1" providerId="ADAL" clId="{9E25D2E8-0170-4D7B-A60F-D9BC895C9996}" dt="2024-02-21T08:38:17.201" v="27" actId="26606"/>
          <ac:picMkLst>
            <pc:docMk/>
            <pc:sldMk cId="10855368" sldId="308"/>
            <ac:picMk id="39" creationId="{B0DAC8FB-A162-44E3-A606-C855A03A5B09}"/>
          </ac:picMkLst>
        </pc:picChg>
        <pc:picChg chg="add del mod">
          <ac:chgData name="4420 DIPANKAR KUMAR SINGH" userId="3f28dd18-c578-4cef-a616-fecd88a252b1" providerId="ADAL" clId="{9E25D2E8-0170-4D7B-A60F-D9BC895C9996}" dt="2024-02-21T08:37:27.041" v="3" actId="478"/>
          <ac:picMkLst>
            <pc:docMk/>
            <pc:sldMk cId="10855368" sldId="308"/>
            <ac:picMk id="1026" creationId="{A37145FE-C4D8-17C5-6A1E-C5E40186F64E}"/>
          </ac:picMkLst>
        </pc:picChg>
        <pc:cxnChg chg="add del">
          <ac:chgData name="4420 DIPANKAR KUMAR SINGH" userId="3f28dd18-c578-4cef-a616-fecd88a252b1" providerId="ADAL" clId="{9E25D2E8-0170-4D7B-A60F-D9BC895C9996}" dt="2024-02-21T08:37:51.656" v="12" actId="26606"/>
          <ac:cxnSpMkLst>
            <pc:docMk/>
            <pc:sldMk cId="10855368" sldId="308"/>
            <ac:cxnSpMk id="17" creationId="{192712F8-36FA-35DF-0CE8-4098D93322A3}"/>
          </ac:cxnSpMkLst>
        </pc:cxnChg>
        <pc:cxnChg chg="add del">
          <ac:chgData name="4420 DIPANKAR KUMAR SINGH" userId="3f28dd18-c578-4cef-a616-fecd88a252b1" providerId="ADAL" clId="{9E25D2E8-0170-4D7B-A60F-D9BC895C9996}" dt="2024-02-21T08:37:51.656" v="12" actId="26606"/>
          <ac:cxnSpMkLst>
            <pc:docMk/>
            <pc:sldMk cId="10855368" sldId="308"/>
            <ac:cxnSpMk id="18" creationId="{AF9469B9-6468-5B6A-E832-8D4590388432}"/>
          </ac:cxnSpMkLst>
        </pc:cxnChg>
      </pc:sldChg>
      <pc:sldChg chg="addSp delSp modSp new mod setBg">
        <pc:chgData name="4420 DIPANKAR KUMAR SINGH" userId="3f28dd18-c578-4cef-a616-fecd88a252b1" providerId="ADAL" clId="{9E25D2E8-0170-4D7B-A60F-D9BC895C9996}" dt="2024-02-21T08:42:35.707" v="79" actId="26606"/>
        <pc:sldMkLst>
          <pc:docMk/>
          <pc:sldMk cId="4113200018" sldId="309"/>
        </pc:sldMkLst>
        <pc:spChg chg="del">
          <ac:chgData name="4420 DIPANKAR KUMAR SINGH" userId="3f28dd18-c578-4cef-a616-fecd88a252b1" providerId="ADAL" clId="{9E25D2E8-0170-4D7B-A60F-D9BC895C9996}" dt="2024-02-21T08:42:15.267" v="64" actId="478"/>
          <ac:spMkLst>
            <pc:docMk/>
            <pc:sldMk cId="4113200018" sldId="309"/>
            <ac:spMk id="2" creationId="{3C2C207D-4659-EAEE-3B00-A24B7F29A244}"/>
          </ac:spMkLst>
        </pc:spChg>
        <pc:spChg chg="mod">
          <ac:chgData name="4420 DIPANKAR KUMAR SINGH" userId="3f28dd18-c578-4cef-a616-fecd88a252b1" providerId="ADAL" clId="{9E25D2E8-0170-4D7B-A60F-D9BC895C9996}" dt="2024-02-21T08:42:35.707" v="79" actId="26606"/>
          <ac:spMkLst>
            <pc:docMk/>
            <pc:sldMk cId="4113200018" sldId="309"/>
            <ac:spMk id="3" creationId="{2AA394A5-8AC3-1EA0-DFDA-92D68C641EFF}"/>
          </ac:spMkLst>
        </pc:spChg>
        <pc:spChg chg="add del">
          <ac:chgData name="4420 DIPANKAR KUMAR SINGH" userId="3f28dd18-c578-4cef-a616-fecd88a252b1" providerId="ADAL" clId="{9E25D2E8-0170-4D7B-A60F-D9BC895C9996}" dt="2024-02-21T08:42:25.640" v="66" actId="26606"/>
          <ac:spMkLst>
            <pc:docMk/>
            <pc:sldMk cId="4113200018" sldId="309"/>
            <ac:spMk id="8" creationId="{4BC99CB9-DDAD-44A2-8A1C-E3AF4E72DF5C}"/>
          </ac:spMkLst>
        </pc:spChg>
        <pc:spChg chg="add del">
          <ac:chgData name="4420 DIPANKAR KUMAR SINGH" userId="3f28dd18-c578-4cef-a616-fecd88a252b1" providerId="ADAL" clId="{9E25D2E8-0170-4D7B-A60F-D9BC895C9996}" dt="2024-02-21T08:42:31.693" v="72" actId="26606"/>
          <ac:spMkLst>
            <pc:docMk/>
            <pc:sldMk cId="4113200018" sldId="309"/>
            <ac:spMk id="9" creationId="{8181FC64-B306-4821-98E2-780662EFC486}"/>
          </ac:spMkLst>
        </pc:spChg>
        <pc:spChg chg="add del">
          <ac:chgData name="4420 DIPANKAR KUMAR SINGH" userId="3f28dd18-c578-4cef-a616-fecd88a252b1" providerId="ADAL" clId="{9E25D2E8-0170-4D7B-A60F-D9BC895C9996}" dt="2024-02-21T08:42:25.640" v="66" actId="26606"/>
          <ac:spMkLst>
            <pc:docMk/>
            <pc:sldMk cId="4113200018" sldId="309"/>
            <ac:spMk id="10" creationId="{1561AEE4-4E38-4BAC-976D-E0DE523FC5D1}"/>
          </ac:spMkLst>
        </pc:spChg>
        <pc:spChg chg="add del">
          <ac:chgData name="4420 DIPANKAR KUMAR SINGH" userId="3f28dd18-c578-4cef-a616-fecd88a252b1" providerId="ADAL" clId="{9E25D2E8-0170-4D7B-A60F-D9BC895C9996}" dt="2024-02-21T08:42:31.693" v="72" actId="26606"/>
          <ac:spMkLst>
            <pc:docMk/>
            <pc:sldMk cId="4113200018" sldId="309"/>
            <ac:spMk id="11" creationId="{5871FC61-DD4E-47D4-81FD-8A7E7D12B371}"/>
          </ac:spMkLst>
        </pc:spChg>
        <pc:spChg chg="add del">
          <ac:chgData name="4420 DIPANKAR KUMAR SINGH" userId="3f28dd18-c578-4cef-a616-fecd88a252b1" providerId="ADAL" clId="{9E25D2E8-0170-4D7B-A60F-D9BC895C9996}" dt="2024-02-21T08:42:27.691" v="68" actId="26606"/>
          <ac:spMkLst>
            <pc:docMk/>
            <pc:sldMk cId="4113200018" sldId="309"/>
            <ac:spMk id="21" creationId="{5C8908E2-EE49-44D2-9428-A28D2312A8D5}"/>
          </ac:spMkLst>
        </pc:spChg>
        <pc:spChg chg="add del">
          <ac:chgData name="4420 DIPANKAR KUMAR SINGH" userId="3f28dd18-c578-4cef-a616-fecd88a252b1" providerId="ADAL" clId="{9E25D2E8-0170-4D7B-A60F-D9BC895C9996}" dt="2024-02-21T08:42:27.691" v="68" actId="26606"/>
          <ac:spMkLst>
            <pc:docMk/>
            <pc:sldMk cId="4113200018" sldId="309"/>
            <ac:spMk id="24" creationId="{BD92035A-AA2F-4CD8-A556-1CE8BDEC75BD}"/>
          </ac:spMkLst>
        </pc:spChg>
        <pc:spChg chg="add del">
          <ac:chgData name="4420 DIPANKAR KUMAR SINGH" userId="3f28dd18-c578-4cef-a616-fecd88a252b1" providerId="ADAL" clId="{9E25D2E8-0170-4D7B-A60F-D9BC895C9996}" dt="2024-02-21T08:42:27.691" v="68" actId="26606"/>
          <ac:spMkLst>
            <pc:docMk/>
            <pc:sldMk cId="4113200018" sldId="309"/>
            <ac:spMk id="25" creationId="{ED888B23-07FA-482A-96DF-47E31AF1A603}"/>
          </ac:spMkLst>
        </pc:spChg>
        <pc:spChg chg="add del">
          <ac:chgData name="4420 DIPANKAR KUMAR SINGH" userId="3f28dd18-c578-4cef-a616-fecd88a252b1" providerId="ADAL" clId="{9E25D2E8-0170-4D7B-A60F-D9BC895C9996}" dt="2024-02-21T08:42:29.729" v="70" actId="26606"/>
          <ac:spMkLst>
            <pc:docMk/>
            <pc:sldMk cId="4113200018" sldId="309"/>
            <ac:spMk id="27" creationId="{4BC99CB9-DDAD-44A2-8A1C-E3AF4E72DF5C}"/>
          </ac:spMkLst>
        </pc:spChg>
        <pc:spChg chg="add del">
          <ac:chgData name="4420 DIPANKAR KUMAR SINGH" userId="3f28dd18-c578-4cef-a616-fecd88a252b1" providerId="ADAL" clId="{9E25D2E8-0170-4D7B-A60F-D9BC895C9996}" dt="2024-02-21T08:42:29.729" v="70" actId="26606"/>
          <ac:spMkLst>
            <pc:docMk/>
            <pc:sldMk cId="4113200018" sldId="309"/>
            <ac:spMk id="28" creationId="{1561AEE4-4E38-4BAC-976D-E0DE523FC5D1}"/>
          </ac:spMkLst>
        </pc:spChg>
        <pc:spChg chg="add del">
          <ac:chgData name="4420 DIPANKAR KUMAR SINGH" userId="3f28dd18-c578-4cef-a616-fecd88a252b1" providerId="ADAL" clId="{9E25D2E8-0170-4D7B-A60F-D9BC895C9996}" dt="2024-02-21T08:42:31.693" v="72" actId="26606"/>
          <ac:spMkLst>
            <pc:docMk/>
            <pc:sldMk cId="4113200018" sldId="309"/>
            <ac:spMk id="31" creationId="{F9EC3F91-A75C-4F74-867E-E4C28C13546B}"/>
          </ac:spMkLst>
        </pc:spChg>
        <pc:spChg chg="add del">
          <ac:chgData name="4420 DIPANKAR KUMAR SINGH" userId="3f28dd18-c578-4cef-a616-fecd88a252b1" providerId="ADAL" clId="{9E25D2E8-0170-4D7B-A60F-D9BC895C9996}" dt="2024-02-21T08:42:31.693" v="72" actId="26606"/>
          <ac:spMkLst>
            <pc:docMk/>
            <pc:sldMk cId="4113200018" sldId="309"/>
            <ac:spMk id="32" creationId="{829A1E2C-5AC8-40FC-99E9-832069D39792}"/>
          </ac:spMkLst>
        </pc:spChg>
        <pc:spChg chg="add del">
          <ac:chgData name="4420 DIPANKAR KUMAR SINGH" userId="3f28dd18-c578-4cef-a616-fecd88a252b1" providerId="ADAL" clId="{9E25D2E8-0170-4D7B-A60F-D9BC895C9996}" dt="2024-02-21T08:42:33.759" v="74" actId="26606"/>
          <ac:spMkLst>
            <pc:docMk/>
            <pc:sldMk cId="4113200018" sldId="309"/>
            <ac:spMk id="34" creationId="{4BC99CB9-DDAD-44A2-8A1C-E3AF4E72DF5C}"/>
          </ac:spMkLst>
        </pc:spChg>
        <pc:spChg chg="add del">
          <ac:chgData name="4420 DIPANKAR KUMAR SINGH" userId="3f28dd18-c578-4cef-a616-fecd88a252b1" providerId="ADAL" clId="{9E25D2E8-0170-4D7B-A60F-D9BC895C9996}" dt="2024-02-21T08:42:33.759" v="74" actId="26606"/>
          <ac:spMkLst>
            <pc:docMk/>
            <pc:sldMk cId="4113200018" sldId="309"/>
            <ac:spMk id="35" creationId="{64053CBF-3932-45FF-8285-EE5146085F3A}"/>
          </ac:spMkLst>
        </pc:spChg>
        <pc:spChg chg="add del">
          <ac:chgData name="4420 DIPANKAR KUMAR SINGH" userId="3f28dd18-c578-4cef-a616-fecd88a252b1" providerId="ADAL" clId="{9E25D2E8-0170-4D7B-A60F-D9BC895C9996}" dt="2024-02-21T08:42:34.741" v="76" actId="26606"/>
          <ac:spMkLst>
            <pc:docMk/>
            <pc:sldMk cId="4113200018" sldId="309"/>
            <ac:spMk id="40" creationId="{4BC99CB9-DDAD-44A2-8A1C-E3AF4E72DF5C}"/>
          </ac:spMkLst>
        </pc:spChg>
        <pc:spChg chg="add del">
          <ac:chgData name="4420 DIPANKAR KUMAR SINGH" userId="3f28dd18-c578-4cef-a616-fecd88a252b1" providerId="ADAL" clId="{9E25D2E8-0170-4D7B-A60F-D9BC895C9996}" dt="2024-02-21T08:42:34.741" v="76" actId="26606"/>
          <ac:spMkLst>
            <pc:docMk/>
            <pc:sldMk cId="4113200018" sldId="309"/>
            <ac:spMk id="41" creationId="{1561AEE4-4E38-4BAC-976D-E0DE523FC5D1}"/>
          </ac:spMkLst>
        </pc:spChg>
        <pc:spChg chg="add del">
          <ac:chgData name="4420 DIPANKAR KUMAR SINGH" userId="3f28dd18-c578-4cef-a616-fecd88a252b1" providerId="ADAL" clId="{9E25D2E8-0170-4D7B-A60F-D9BC895C9996}" dt="2024-02-21T08:42:35.695" v="78" actId="26606"/>
          <ac:spMkLst>
            <pc:docMk/>
            <pc:sldMk cId="4113200018" sldId="309"/>
            <ac:spMk id="50" creationId="{907EF6B7-1338-4443-8C46-6A318D952DFD}"/>
          </ac:spMkLst>
        </pc:spChg>
        <pc:spChg chg="add del">
          <ac:chgData name="4420 DIPANKAR KUMAR SINGH" userId="3f28dd18-c578-4cef-a616-fecd88a252b1" providerId="ADAL" clId="{9E25D2E8-0170-4D7B-A60F-D9BC895C9996}" dt="2024-02-21T08:42:35.695" v="78" actId="26606"/>
          <ac:spMkLst>
            <pc:docMk/>
            <pc:sldMk cId="4113200018" sldId="309"/>
            <ac:spMk id="51" creationId="{DAAE4CDD-124C-4DCF-9584-B6033B545DD5}"/>
          </ac:spMkLst>
        </pc:spChg>
        <pc:spChg chg="add del">
          <ac:chgData name="4420 DIPANKAR KUMAR SINGH" userId="3f28dd18-c578-4cef-a616-fecd88a252b1" providerId="ADAL" clId="{9E25D2E8-0170-4D7B-A60F-D9BC895C9996}" dt="2024-02-21T08:42:35.695" v="78" actId="26606"/>
          <ac:spMkLst>
            <pc:docMk/>
            <pc:sldMk cId="4113200018" sldId="309"/>
            <ac:spMk id="52" creationId="{081E4A58-353D-44AE-B2FC-2A74E2E400F7}"/>
          </ac:spMkLst>
        </pc:spChg>
        <pc:spChg chg="add">
          <ac:chgData name="4420 DIPANKAR KUMAR SINGH" userId="3f28dd18-c578-4cef-a616-fecd88a252b1" providerId="ADAL" clId="{9E25D2E8-0170-4D7B-A60F-D9BC895C9996}" dt="2024-02-21T08:42:35.707" v="79" actId="26606"/>
          <ac:spMkLst>
            <pc:docMk/>
            <pc:sldMk cId="4113200018" sldId="309"/>
            <ac:spMk id="54" creationId="{4BC99CB9-DDAD-44A2-8A1C-E3AF4E72DF5C}"/>
          </ac:spMkLst>
        </pc:spChg>
        <pc:spChg chg="add">
          <ac:chgData name="4420 DIPANKAR KUMAR SINGH" userId="3f28dd18-c578-4cef-a616-fecd88a252b1" providerId="ADAL" clId="{9E25D2E8-0170-4D7B-A60F-D9BC895C9996}" dt="2024-02-21T08:42:35.707" v="79" actId="26606"/>
          <ac:spMkLst>
            <pc:docMk/>
            <pc:sldMk cId="4113200018" sldId="309"/>
            <ac:spMk id="55" creationId="{1561AEE4-4E38-4BAC-976D-E0DE523FC5D1}"/>
          </ac:spMkLst>
        </pc:spChg>
        <pc:grpChg chg="add del">
          <ac:chgData name="4420 DIPANKAR KUMAR SINGH" userId="3f28dd18-c578-4cef-a616-fecd88a252b1" providerId="ADAL" clId="{9E25D2E8-0170-4D7B-A60F-D9BC895C9996}" dt="2024-02-21T08:42:25.640" v="66" actId="26606"/>
          <ac:grpSpMkLst>
            <pc:docMk/>
            <pc:sldMk cId="4113200018" sldId="309"/>
            <ac:grpSpMk id="12" creationId="{F0BC676B-D19A-44DB-910A-0C0E6D433979}"/>
          </ac:grpSpMkLst>
        </pc:grpChg>
        <pc:grpChg chg="add del">
          <ac:chgData name="4420 DIPANKAR KUMAR SINGH" userId="3f28dd18-c578-4cef-a616-fecd88a252b1" providerId="ADAL" clId="{9E25D2E8-0170-4D7B-A60F-D9BC895C9996}" dt="2024-02-21T08:42:33.759" v="74" actId="26606"/>
          <ac:grpSpMkLst>
            <pc:docMk/>
            <pc:sldMk cId="4113200018" sldId="309"/>
            <ac:grpSpMk id="18" creationId="{B63ACBA3-DEFD-4C6D-BBA0-64468FA99C2D}"/>
          </ac:grpSpMkLst>
        </pc:grpChg>
        <pc:grpChg chg="add del">
          <ac:chgData name="4420 DIPANKAR KUMAR SINGH" userId="3f28dd18-c578-4cef-a616-fecd88a252b1" providerId="ADAL" clId="{9E25D2E8-0170-4D7B-A60F-D9BC895C9996}" dt="2024-02-21T08:42:27.691" v="68" actId="26606"/>
          <ac:grpSpMkLst>
            <pc:docMk/>
            <pc:sldMk cId="4113200018" sldId="309"/>
            <ac:grpSpMk id="22" creationId="{5D1A9D8B-3117-4D9D-BDA4-DD81895098B0}"/>
          </ac:grpSpMkLst>
        </pc:grpChg>
        <pc:grpChg chg="add del">
          <ac:chgData name="4420 DIPANKAR KUMAR SINGH" userId="3f28dd18-c578-4cef-a616-fecd88a252b1" providerId="ADAL" clId="{9E25D2E8-0170-4D7B-A60F-D9BC895C9996}" dt="2024-02-21T08:42:29.729" v="70" actId="26606"/>
          <ac:grpSpMkLst>
            <pc:docMk/>
            <pc:sldMk cId="4113200018" sldId="309"/>
            <ac:grpSpMk id="29" creationId="{F0BC676B-D19A-44DB-910A-0C0E6D433979}"/>
          </ac:grpSpMkLst>
        </pc:grpChg>
        <pc:grpChg chg="add del">
          <ac:chgData name="4420 DIPANKAR KUMAR SINGH" userId="3f28dd18-c578-4cef-a616-fecd88a252b1" providerId="ADAL" clId="{9E25D2E8-0170-4D7B-A60F-D9BC895C9996}" dt="2024-02-21T08:42:33.759" v="74" actId="26606"/>
          <ac:grpSpMkLst>
            <pc:docMk/>
            <pc:sldMk cId="4113200018" sldId="309"/>
            <ac:grpSpMk id="36" creationId="{2E751C04-BEA6-446B-A678-9C74819EBD4C}"/>
          </ac:grpSpMkLst>
        </pc:grpChg>
        <pc:grpChg chg="add del">
          <ac:chgData name="4420 DIPANKAR KUMAR SINGH" userId="3f28dd18-c578-4cef-a616-fecd88a252b1" providerId="ADAL" clId="{9E25D2E8-0170-4D7B-A60F-D9BC895C9996}" dt="2024-02-21T08:42:34.741" v="76" actId="26606"/>
          <ac:grpSpMkLst>
            <pc:docMk/>
            <pc:sldMk cId="4113200018" sldId="309"/>
            <ac:grpSpMk id="42" creationId="{F0BC676B-D19A-44DB-910A-0C0E6D433979}"/>
          </ac:grpSpMkLst>
        </pc:grpChg>
        <pc:grpChg chg="add">
          <ac:chgData name="4420 DIPANKAR KUMAR SINGH" userId="3f28dd18-c578-4cef-a616-fecd88a252b1" providerId="ADAL" clId="{9E25D2E8-0170-4D7B-A60F-D9BC895C9996}" dt="2024-02-21T08:42:35.707" v="79" actId="26606"/>
          <ac:grpSpMkLst>
            <pc:docMk/>
            <pc:sldMk cId="4113200018" sldId="309"/>
            <ac:grpSpMk id="56" creationId="{F0BC676B-D19A-44DB-910A-0C0E6D433979}"/>
          </ac:grpSpMkLst>
        </pc:grpChg>
        <pc:picChg chg="add del">
          <ac:chgData name="4420 DIPANKAR KUMAR SINGH" userId="3f28dd18-c578-4cef-a616-fecd88a252b1" providerId="ADAL" clId="{9E25D2E8-0170-4D7B-A60F-D9BC895C9996}" dt="2024-02-21T08:42:31.693" v="72" actId="26606"/>
          <ac:picMkLst>
            <pc:docMk/>
            <pc:sldMk cId="4113200018" sldId="309"/>
            <ac:picMk id="5" creationId="{F34533B9-1CDC-EED4-B24E-84F93FA7C60A}"/>
          </ac:picMkLst>
        </pc:picChg>
      </pc:sldChg>
      <pc:sldChg chg="addSp modSp new mod setBg">
        <pc:chgData name="4420 DIPANKAR KUMAR SINGH" userId="3f28dd18-c578-4cef-a616-fecd88a252b1" providerId="ADAL" clId="{9E25D2E8-0170-4D7B-A60F-D9BC895C9996}" dt="2024-02-21T08:42:54.603" v="80" actId="26606"/>
        <pc:sldMkLst>
          <pc:docMk/>
          <pc:sldMk cId="3432714514" sldId="310"/>
        </pc:sldMkLst>
        <pc:spChg chg="mod">
          <ac:chgData name="4420 DIPANKAR KUMAR SINGH" userId="3f28dd18-c578-4cef-a616-fecd88a252b1" providerId="ADAL" clId="{9E25D2E8-0170-4D7B-A60F-D9BC895C9996}" dt="2024-02-21T08:42:54.603" v="80" actId="26606"/>
          <ac:spMkLst>
            <pc:docMk/>
            <pc:sldMk cId="3432714514" sldId="310"/>
            <ac:spMk id="2" creationId="{C286A816-6C72-FED1-14AC-D6E3FBFB4100}"/>
          </ac:spMkLst>
        </pc:spChg>
        <pc:spChg chg="mod">
          <ac:chgData name="4420 DIPANKAR KUMAR SINGH" userId="3f28dd18-c578-4cef-a616-fecd88a252b1" providerId="ADAL" clId="{9E25D2E8-0170-4D7B-A60F-D9BC895C9996}" dt="2024-02-21T08:42:54.603" v="80" actId="26606"/>
          <ac:spMkLst>
            <pc:docMk/>
            <pc:sldMk cId="3432714514" sldId="310"/>
            <ac:spMk id="3" creationId="{CB4F5808-A148-D761-293C-02C1DD2E96F4}"/>
          </ac:spMkLst>
        </pc:spChg>
        <pc:spChg chg="add">
          <ac:chgData name="4420 DIPANKAR KUMAR SINGH" userId="3f28dd18-c578-4cef-a616-fecd88a252b1" providerId="ADAL" clId="{9E25D2E8-0170-4D7B-A60F-D9BC895C9996}" dt="2024-02-21T08:42:54.603" v="80" actId="26606"/>
          <ac:spMkLst>
            <pc:docMk/>
            <pc:sldMk cId="3432714514" sldId="310"/>
            <ac:spMk id="9" creationId="{F944E337-3E5D-4A1F-A5A1-2057F25B8A7B}"/>
          </ac:spMkLst>
        </pc:spChg>
        <pc:spChg chg="add">
          <ac:chgData name="4420 DIPANKAR KUMAR SINGH" userId="3f28dd18-c578-4cef-a616-fecd88a252b1" providerId="ADAL" clId="{9E25D2E8-0170-4D7B-A60F-D9BC895C9996}" dt="2024-02-21T08:42:54.603" v="80" actId="26606"/>
          <ac:spMkLst>
            <pc:docMk/>
            <pc:sldMk cId="3432714514" sldId="310"/>
            <ac:spMk id="11" creationId="{4DA50D69-7CF7-4844-B844-A2B821C77F24}"/>
          </ac:spMkLst>
        </pc:spChg>
        <pc:picChg chg="add">
          <ac:chgData name="4420 DIPANKAR KUMAR SINGH" userId="3f28dd18-c578-4cef-a616-fecd88a252b1" providerId="ADAL" clId="{9E25D2E8-0170-4D7B-A60F-D9BC895C9996}" dt="2024-02-21T08:42:54.603" v="80" actId="26606"/>
          <ac:picMkLst>
            <pc:docMk/>
            <pc:sldMk cId="3432714514" sldId="310"/>
            <ac:picMk id="5" creationId="{1287D978-1055-7C20-9739-CC4A14CA1699}"/>
          </ac:picMkLst>
        </pc:picChg>
      </pc:sldChg>
    </pc:docChg>
  </pc:docChgLst>
</pc:chgInfo>
</file>

<file path=ppt/media/image1.jpeg>
</file>

<file path=ppt/media/image10.jpeg>
</file>

<file path=ppt/media/image11.png>
</file>

<file path=ppt/media/image12.jpeg>
</file>

<file path=ppt/media/image13.jpeg>
</file>

<file path=ppt/media/image2.png>
</file>

<file path=ppt/media/image3.sv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4/14/2024</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9068665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4/14/2024</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006582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4/14/2024</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2792855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F7DC5-3401-9FAF-BB3F-1B795D436CB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B8ECE1F-7227-5478-4C4C-A34A3BD3DC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030820-A12B-76D5-0854-C15AF51143C0}"/>
              </a:ext>
            </a:extLst>
          </p:cNvPr>
          <p:cNvSpPr>
            <a:spLocks noGrp="1"/>
          </p:cNvSpPr>
          <p:nvPr>
            <p:ph type="dt" sz="half" idx="10"/>
          </p:nvPr>
        </p:nvSpPr>
        <p:spPr/>
        <p:txBody>
          <a:bodyPr/>
          <a:lstStyle/>
          <a:p>
            <a:fld id="{AD0E6F87-8B3C-460D-A54C-8B273A308FB9}" type="datetimeFigureOut">
              <a:rPr lang="en-IN" smtClean="0"/>
              <a:t>14-04-2024</a:t>
            </a:fld>
            <a:endParaRPr lang="en-IN"/>
          </a:p>
        </p:txBody>
      </p:sp>
      <p:sp>
        <p:nvSpPr>
          <p:cNvPr id="5" name="Footer Placeholder 4">
            <a:extLst>
              <a:ext uri="{FF2B5EF4-FFF2-40B4-BE49-F238E27FC236}">
                <a16:creationId xmlns:a16="http://schemas.microsoft.com/office/drawing/2014/main" id="{82CAA4E2-28EA-C614-B82A-88D07D9E5C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191503B-51A9-A1BB-1B60-504675248374}"/>
              </a:ext>
            </a:extLst>
          </p:cNvPr>
          <p:cNvSpPr>
            <a:spLocks noGrp="1"/>
          </p:cNvSpPr>
          <p:nvPr>
            <p:ph type="sldNum" sz="quarter" idx="12"/>
          </p:nvPr>
        </p:nvSpPr>
        <p:spPr/>
        <p:txBody>
          <a:bodyPr/>
          <a:lstStyle/>
          <a:p>
            <a:fld id="{FDFE37B3-A582-4422-900F-370A2A4346C8}" type="slidenum">
              <a:rPr lang="en-IN" smtClean="0"/>
              <a:t>‹#›</a:t>
            </a:fld>
            <a:endParaRPr lang="en-IN"/>
          </a:p>
        </p:txBody>
      </p:sp>
    </p:spTree>
    <p:extLst>
      <p:ext uri="{BB962C8B-B14F-4D97-AF65-F5344CB8AC3E}">
        <p14:creationId xmlns:p14="http://schemas.microsoft.com/office/powerpoint/2010/main" val="3460522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4/14/2024</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0593844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4/14/2024</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616427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4/14/2024</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625316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4/14/2024</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882818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4/14/2024</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009153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4/14/2024</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725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4/14/2024</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8494392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4/14/2024</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333683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4/14/2024</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3028817100"/>
      </p:ext>
    </p:extLst>
  </p:cSld>
  <p:clrMap bg1="dk1" tx1="lt1" bg2="dk2" tx2="lt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6AF015-DE09-CA80-A08F-1B504610F6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FB209DF-F689-39B5-7DF1-976EFC585EE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E5C6B1-80DF-B9FD-8F0F-2C35845878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0E6F87-8B3C-460D-A54C-8B273A308FB9}" type="datetimeFigureOut">
              <a:rPr lang="en-IN" smtClean="0"/>
              <a:t>14-04-2024</a:t>
            </a:fld>
            <a:endParaRPr lang="en-IN"/>
          </a:p>
        </p:txBody>
      </p:sp>
      <p:sp>
        <p:nvSpPr>
          <p:cNvPr id="5" name="Footer Placeholder 4">
            <a:extLst>
              <a:ext uri="{FF2B5EF4-FFF2-40B4-BE49-F238E27FC236}">
                <a16:creationId xmlns:a16="http://schemas.microsoft.com/office/drawing/2014/main" id="{FA199B05-5BCE-E9F0-65B9-1FF67BB19C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F2E1947-A9C2-0534-9BBD-B0EB3BE9BC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FE37B3-A582-4422-900F-370A2A4346C8}" type="slidenum">
              <a:rPr lang="en-IN" smtClean="0"/>
              <a:t>‹#›</a:t>
            </a:fld>
            <a:endParaRPr lang="en-IN"/>
          </a:p>
        </p:txBody>
      </p:sp>
    </p:spTree>
    <p:extLst>
      <p:ext uri="{BB962C8B-B14F-4D97-AF65-F5344CB8AC3E}">
        <p14:creationId xmlns:p14="http://schemas.microsoft.com/office/powerpoint/2010/main" val="2103563090"/>
      </p:ext>
    </p:extLst>
  </p:cSld>
  <p:clrMap bg1="lt1" tx1="dk1" bg2="lt2" tx2="dk2" accent1="accent1" accent2="accent2" accent3="accent3" accent4="accent4" accent5="accent5" accent6="accent6" hlink="hlink" folHlink="folHlink"/>
  <p:sldLayoutIdLst>
    <p:sldLayoutId id="214748365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28" name="Freeform: Shape 27">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29" name="Freeform: Shape 28">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30" name="Rectangle 29">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A pink and red triangle pattern&#10;&#10;Description automatically generated">
            <a:extLst>
              <a:ext uri="{FF2B5EF4-FFF2-40B4-BE49-F238E27FC236}">
                <a16:creationId xmlns:a16="http://schemas.microsoft.com/office/drawing/2014/main" id="{19913CF0-5D5D-1D34-5DCB-67856DAA44A0}"/>
              </a:ext>
            </a:extLst>
          </p:cNvPr>
          <p:cNvPicPr>
            <a:picLocks noChangeAspect="1"/>
          </p:cNvPicPr>
          <p:nvPr/>
        </p:nvPicPr>
        <p:blipFill rotWithShape="1">
          <a:blip r:embed="rId2"/>
          <a:srcRect l="7428" r="24994" b="-1"/>
          <a:stretch/>
        </p:blipFill>
        <p:spPr>
          <a:xfrm>
            <a:off x="-8" y="762006"/>
            <a:ext cx="5948805" cy="6095979"/>
          </a:xfrm>
          <a:custGeom>
            <a:avLst/>
            <a:gdLst/>
            <a:ahLst/>
            <a:cxnLst/>
            <a:rect l="l" t="t" r="r" b="b"/>
            <a:pathLst>
              <a:path w="5948805" h="6095979">
                <a:moveTo>
                  <a:pt x="1573832" y="765"/>
                </a:moveTo>
                <a:cubicBezTo>
                  <a:pt x="1940190" y="-10734"/>
                  <a:pt x="2329345" y="109280"/>
                  <a:pt x="2734663" y="238687"/>
                </a:cubicBezTo>
                <a:cubicBezTo>
                  <a:pt x="4118244" y="680647"/>
                  <a:pt x="5296697" y="1302752"/>
                  <a:pt x="5668316" y="3639516"/>
                </a:cubicBezTo>
                <a:cubicBezTo>
                  <a:pt x="5788298" y="4393559"/>
                  <a:pt x="5890546" y="5142244"/>
                  <a:pt x="5937022" y="5865869"/>
                </a:cubicBezTo>
                <a:lnTo>
                  <a:pt x="5948805" y="6095979"/>
                </a:lnTo>
                <a:lnTo>
                  <a:pt x="0" y="6095979"/>
                </a:lnTo>
                <a:lnTo>
                  <a:pt x="0" y="1621672"/>
                </a:lnTo>
                <a:lnTo>
                  <a:pt x="36310" y="1518814"/>
                </a:lnTo>
                <a:cubicBezTo>
                  <a:pt x="109805" y="1321982"/>
                  <a:pt x="192755" y="1133640"/>
                  <a:pt x="287891" y="956872"/>
                </a:cubicBezTo>
                <a:cubicBezTo>
                  <a:pt x="669453" y="247734"/>
                  <a:pt x="1102800" y="15549"/>
                  <a:pt x="1573832" y="765"/>
                </a:cubicBezTo>
                <a:close/>
              </a:path>
            </a:pathLst>
          </a:custGeom>
        </p:spPr>
      </p:pic>
      <p:sp>
        <p:nvSpPr>
          <p:cNvPr id="32" name="Freeform: Shape 31">
            <a:extLst>
              <a:ext uri="{FF2B5EF4-FFF2-40B4-BE49-F238E27FC236}">
                <a16:creationId xmlns:a16="http://schemas.microsoft.com/office/drawing/2014/main" id="{A3BFB3E6-2D9E-4A5C-826F-44A91F5977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3" name="Subtitle 2">
            <a:extLst>
              <a:ext uri="{FF2B5EF4-FFF2-40B4-BE49-F238E27FC236}">
                <a16:creationId xmlns:a16="http://schemas.microsoft.com/office/drawing/2014/main" id="{2C26CF6E-5A66-E7D4-5B01-FA5AEE350B94}"/>
              </a:ext>
            </a:extLst>
          </p:cNvPr>
          <p:cNvSpPr>
            <a:spLocks noGrp="1"/>
          </p:cNvSpPr>
          <p:nvPr>
            <p:ph type="subTitle" idx="1"/>
          </p:nvPr>
        </p:nvSpPr>
        <p:spPr>
          <a:xfrm>
            <a:off x="6858001" y="3048000"/>
            <a:ext cx="4572000" cy="3048001"/>
          </a:xfrm>
        </p:spPr>
        <p:txBody>
          <a:bodyPr vert="horz" lIns="91440" tIns="45720" rIns="91440" bIns="45720" rtlCol="0">
            <a:normAutofit/>
          </a:bodyPr>
          <a:lstStyle/>
          <a:p>
            <a:pPr algn="l"/>
            <a:r>
              <a:rPr lang="en-US" b="1" dirty="0"/>
              <a:t>Guide</a:t>
            </a:r>
            <a:r>
              <a:rPr lang="en-US" dirty="0"/>
              <a:t> : Dr. Rahul Desai</a:t>
            </a:r>
          </a:p>
          <a:p>
            <a:pPr algn="l"/>
            <a:r>
              <a:rPr lang="en-US" b="1" dirty="0"/>
              <a:t>Members</a:t>
            </a:r>
            <a:r>
              <a:rPr lang="en-US" dirty="0"/>
              <a:t> </a:t>
            </a:r>
          </a:p>
          <a:p>
            <a:pPr indent="-228600" algn="l">
              <a:buFont typeface="Arial" panose="020B0604020202020204" pitchFamily="34" charset="0"/>
              <a:buChar char="•"/>
            </a:pPr>
            <a:r>
              <a:rPr lang="en-US" dirty="0"/>
              <a:t>4410 Akash Singh</a:t>
            </a:r>
          </a:p>
          <a:p>
            <a:pPr indent="-228600" algn="l">
              <a:buFont typeface="Arial" panose="020B0604020202020204" pitchFamily="34" charset="0"/>
              <a:buChar char="•"/>
            </a:pPr>
            <a:r>
              <a:rPr lang="en-US" dirty="0"/>
              <a:t>4420 Dipankar Kumar Singh</a:t>
            </a:r>
          </a:p>
          <a:p>
            <a:pPr indent="-228600" algn="l">
              <a:buFont typeface="Arial" panose="020B0604020202020204" pitchFamily="34" charset="0"/>
              <a:buChar char="•"/>
            </a:pPr>
            <a:r>
              <a:rPr lang="en-US" dirty="0"/>
              <a:t>4428 Himanshu Yadav</a:t>
            </a:r>
          </a:p>
          <a:p>
            <a:pPr indent="-228600" algn="l">
              <a:buFont typeface="Arial" panose="020B0604020202020204" pitchFamily="34" charset="0"/>
              <a:buChar char="•"/>
            </a:pPr>
            <a:endParaRPr lang="en-US" dirty="0"/>
          </a:p>
        </p:txBody>
      </p:sp>
      <p:sp>
        <p:nvSpPr>
          <p:cNvPr id="2" name="Title 1">
            <a:extLst>
              <a:ext uri="{FF2B5EF4-FFF2-40B4-BE49-F238E27FC236}">
                <a16:creationId xmlns:a16="http://schemas.microsoft.com/office/drawing/2014/main" id="{85C25465-338D-953D-B3F2-3FEDB7CC86A2}"/>
              </a:ext>
            </a:extLst>
          </p:cNvPr>
          <p:cNvSpPr>
            <a:spLocks noGrp="1"/>
          </p:cNvSpPr>
          <p:nvPr>
            <p:ph type="ctrTitle"/>
          </p:nvPr>
        </p:nvSpPr>
        <p:spPr>
          <a:xfrm>
            <a:off x="5481195" y="335902"/>
            <a:ext cx="5948805" cy="2712098"/>
          </a:xfrm>
        </p:spPr>
        <p:txBody>
          <a:bodyPr vert="horz" lIns="91440" tIns="45720" rIns="91440" bIns="45720" rtlCol="0" anchor="t">
            <a:normAutofit/>
          </a:bodyPr>
          <a:lstStyle/>
          <a:p>
            <a:pPr algn="l"/>
            <a:r>
              <a:rPr lang="en-US" sz="3200" dirty="0"/>
              <a:t>Anomaly Detection in Multivariate Time series Data using Transformer Network</a:t>
            </a:r>
          </a:p>
        </p:txBody>
      </p:sp>
    </p:spTree>
    <p:extLst>
      <p:ext uri="{BB962C8B-B14F-4D97-AF65-F5344CB8AC3E}">
        <p14:creationId xmlns:p14="http://schemas.microsoft.com/office/powerpoint/2010/main" val="14604017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1FE8B-0A4E-8E8B-11D2-3C2C498ED6F9}"/>
              </a:ext>
            </a:extLst>
          </p:cNvPr>
          <p:cNvSpPr>
            <a:spLocks noGrp="1"/>
          </p:cNvSpPr>
          <p:nvPr>
            <p:ph type="title"/>
          </p:nvPr>
        </p:nvSpPr>
        <p:spPr>
          <a:xfrm>
            <a:off x="6810992" y="572569"/>
            <a:ext cx="4472630" cy="1637231"/>
          </a:xfrm>
        </p:spPr>
        <p:txBody>
          <a:bodyPr anchor="b">
            <a:normAutofit/>
          </a:bodyPr>
          <a:lstStyle/>
          <a:p>
            <a:r>
              <a:rPr lang="en-IN" sz="3600" dirty="0">
                <a:solidFill>
                  <a:schemeClr val="tx2"/>
                </a:solidFill>
              </a:rPr>
              <a:t>Transformer Model</a:t>
            </a:r>
          </a:p>
        </p:txBody>
      </p:sp>
      <p:pic>
        <p:nvPicPr>
          <p:cNvPr id="22" name="Picture 21" descr="CPU with binary numbers and blueprint">
            <a:extLst>
              <a:ext uri="{FF2B5EF4-FFF2-40B4-BE49-F238E27FC236}">
                <a16:creationId xmlns:a16="http://schemas.microsoft.com/office/drawing/2014/main" id="{28DB72D6-46DC-6AC5-9680-BFAC02DBB4B3}"/>
              </a:ext>
            </a:extLst>
          </p:cNvPr>
          <p:cNvPicPr>
            <a:picLocks noChangeAspect="1"/>
          </p:cNvPicPr>
          <p:nvPr/>
        </p:nvPicPr>
        <p:blipFill rotWithShape="1">
          <a:blip r:embed="rId2"/>
          <a:srcRect l="24202" r="19264"/>
          <a:stretch/>
        </p:blipFill>
        <p:spPr>
          <a:xfrm>
            <a:off x="596813" y="801575"/>
            <a:ext cx="5499187" cy="5471535"/>
          </a:xfrm>
          <a:custGeom>
            <a:avLst/>
            <a:gdLst/>
            <a:ahLst/>
            <a:cxnLst/>
            <a:rect l="l" t="t" r="r" b="b"/>
            <a:pathLst>
              <a:path w="4926647" h="4901874">
                <a:moveTo>
                  <a:pt x="2827942" y="2033"/>
                </a:moveTo>
                <a:cubicBezTo>
                  <a:pt x="2901705" y="5050"/>
                  <a:pt x="2973640" y="11422"/>
                  <a:pt x="3043325" y="21136"/>
                </a:cubicBezTo>
                <a:cubicBezTo>
                  <a:pt x="3600804" y="98849"/>
                  <a:pt x="4185553" y="476257"/>
                  <a:pt x="4498894" y="902802"/>
                </a:cubicBezTo>
                <a:cubicBezTo>
                  <a:pt x="4812235" y="1329346"/>
                  <a:pt x="4950223" y="2037621"/>
                  <a:pt x="4923373" y="2580407"/>
                </a:cubicBezTo>
                <a:cubicBezTo>
                  <a:pt x="4896522" y="3123192"/>
                  <a:pt x="4745612" y="3772883"/>
                  <a:pt x="4337788" y="4159516"/>
                </a:cubicBezTo>
                <a:cubicBezTo>
                  <a:pt x="3929963" y="4546150"/>
                  <a:pt x="3081282" y="4930377"/>
                  <a:pt x="2476425" y="4900207"/>
                </a:cubicBezTo>
                <a:cubicBezTo>
                  <a:pt x="1871566" y="4870038"/>
                  <a:pt x="1119757" y="4406651"/>
                  <a:pt x="708641" y="3978500"/>
                </a:cubicBezTo>
                <a:cubicBezTo>
                  <a:pt x="297525" y="3550349"/>
                  <a:pt x="-64504" y="2921632"/>
                  <a:pt x="9726" y="2331303"/>
                </a:cubicBezTo>
                <a:cubicBezTo>
                  <a:pt x="83957" y="1740973"/>
                  <a:pt x="273797" y="1052469"/>
                  <a:pt x="1154021" y="436525"/>
                </a:cubicBezTo>
                <a:cubicBezTo>
                  <a:pt x="1705608" y="124217"/>
                  <a:pt x="2311596" y="-19083"/>
                  <a:pt x="2827942" y="2033"/>
                </a:cubicBezTo>
                <a:close/>
              </a:path>
            </a:pathLst>
          </a:custGeom>
        </p:spPr>
      </p:pic>
      <p:grpSp>
        <p:nvGrpSpPr>
          <p:cNvPr id="83" name="Group 82">
            <a:extLst>
              <a:ext uri="{FF2B5EF4-FFF2-40B4-BE49-F238E27FC236}">
                <a16:creationId xmlns:a16="http://schemas.microsoft.com/office/drawing/2014/main" id="{A825BD3A-E149-3C61-449F-23D1B09562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286" y="4780067"/>
            <a:ext cx="2129121" cy="2098001"/>
            <a:chOff x="-60285" y="4581559"/>
            <a:chExt cx="2330572" cy="2296509"/>
          </a:xfrm>
        </p:grpSpPr>
        <p:sp>
          <p:nvSpPr>
            <p:cNvPr id="84" name="Freeform: Shape 83">
              <a:extLst>
                <a:ext uri="{FF2B5EF4-FFF2-40B4-BE49-F238E27FC236}">
                  <a16:creationId xmlns:a16="http://schemas.microsoft.com/office/drawing/2014/main" id="{C43B6EA6-9E0B-9973-F921-86CF410DE8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400132">
              <a:off x="1054559" y="5611570"/>
              <a:ext cx="374890" cy="373361"/>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 name="connsiteX0" fmla="*/ 2649000 w 4849482"/>
                <a:gd name="connsiteY0" fmla="*/ 2 h 4963949"/>
                <a:gd name="connsiteX1" fmla="*/ 4735908 w 4849482"/>
                <a:gd name="connsiteY1" fmla="*/ 1905908 h 4963949"/>
                <a:gd name="connsiteX2" fmla="*/ 4451030 w 4849482"/>
                <a:gd name="connsiteY2" fmla="*/ 3809089 h 4963949"/>
                <a:gd name="connsiteX3" fmla="*/ 3419865 w 4849482"/>
                <a:gd name="connsiteY3" fmla="*/ 4844857 h 4963949"/>
                <a:gd name="connsiteX4" fmla="*/ 1074535 w 4849482"/>
                <a:gd name="connsiteY4" fmla="*/ 4657238 h 4963949"/>
                <a:gd name="connsiteX5" fmla="*/ 33359 w 4849482"/>
                <a:gd name="connsiteY5" fmla="*/ 2995667 h 4963949"/>
                <a:gd name="connsiteX6" fmla="*/ 592137 w 4849482"/>
                <a:gd name="connsiteY6" fmla="*/ 805858 h 4963949"/>
                <a:gd name="connsiteX7" fmla="*/ 2649000 w 4849482"/>
                <a:gd name="connsiteY7" fmla="*/ 2 h 4963949"/>
                <a:gd name="connsiteX0" fmla="*/ 2649000 w 4942023"/>
                <a:gd name="connsiteY0" fmla="*/ 2 h 4678955"/>
                <a:gd name="connsiteX1" fmla="*/ 4735908 w 4942023"/>
                <a:gd name="connsiteY1" fmla="*/ 1905908 h 4678955"/>
                <a:gd name="connsiteX2" fmla="*/ 4451030 w 4942023"/>
                <a:gd name="connsiteY2" fmla="*/ 3809089 h 4678955"/>
                <a:gd name="connsiteX3" fmla="*/ 1074535 w 4942023"/>
                <a:gd name="connsiteY3" fmla="*/ 4657238 h 4678955"/>
                <a:gd name="connsiteX4" fmla="*/ 33359 w 4942023"/>
                <a:gd name="connsiteY4" fmla="*/ 2995667 h 4678955"/>
                <a:gd name="connsiteX5" fmla="*/ 592137 w 4942023"/>
                <a:gd name="connsiteY5" fmla="*/ 805858 h 4678955"/>
                <a:gd name="connsiteX6" fmla="*/ 2649000 w 4942023"/>
                <a:gd name="connsiteY6" fmla="*/ 2 h 4678955"/>
                <a:gd name="connsiteX0" fmla="*/ 2649000 w 4806392"/>
                <a:gd name="connsiteY0" fmla="*/ 2 h 4842789"/>
                <a:gd name="connsiteX1" fmla="*/ 4735908 w 4806392"/>
                <a:gd name="connsiteY1" fmla="*/ 1905908 h 4842789"/>
                <a:gd name="connsiteX2" fmla="*/ 3706624 w 4806392"/>
                <a:gd name="connsiteY2" fmla="*/ 4493428 h 4842789"/>
                <a:gd name="connsiteX3" fmla="*/ 1074535 w 4806392"/>
                <a:gd name="connsiteY3" fmla="*/ 4657238 h 4842789"/>
                <a:gd name="connsiteX4" fmla="*/ 33359 w 4806392"/>
                <a:gd name="connsiteY4" fmla="*/ 2995667 h 4842789"/>
                <a:gd name="connsiteX5" fmla="*/ 592137 w 4806392"/>
                <a:gd name="connsiteY5" fmla="*/ 805858 h 4842789"/>
                <a:gd name="connsiteX6" fmla="*/ 2649000 w 4806392"/>
                <a:gd name="connsiteY6" fmla="*/ 2 h 4842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06392" h="4842789">
                  <a:moveTo>
                    <a:pt x="2649000" y="2"/>
                  </a:moveTo>
                  <a:cubicBezTo>
                    <a:pt x="3339628" y="183344"/>
                    <a:pt x="4435570" y="1271060"/>
                    <a:pt x="4735908" y="1905908"/>
                  </a:cubicBezTo>
                  <a:cubicBezTo>
                    <a:pt x="5036246" y="2540756"/>
                    <a:pt x="4316853" y="4034873"/>
                    <a:pt x="3706624" y="4493428"/>
                  </a:cubicBezTo>
                  <a:cubicBezTo>
                    <a:pt x="3096395" y="4951983"/>
                    <a:pt x="1686746" y="4906865"/>
                    <a:pt x="1074535" y="4657238"/>
                  </a:cubicBezTo>
                  <a:cubicBezTo>
                    <a:pt x="462324" y="4407611"/>
                    <a:pt x="145196" y="3624902"/>
                    <a:pt x="33359" y="2995667"/>
                  </a:cubicBezTo>
                  <a:cubicBezTo>
                    <a:pt x="-94426" y="2318585"/>
                    <a:pt x="156197" y="1305135"/>
                    <a:pt x="592137" y="805858"/>
                  </a:cubicBezTo>
                  <a:cubicBezTo>
                    <a:pt x="1028077" y="306581"/>
                    <a:pt x="1996327" y="30750"/>
                    <a:pt x="2649000" y="2"/>
                  </a:cubicBez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5" name="Freeform: Shape 84">
              <a:extLst>
                <a:ext uri="{FF2B5EF4-FFF2-40B4-BE49-F238E27FC236}">
                  <a16:creationId xmlns:a16="http://schemas.microsoft.com/office/drawing/2014/main" id="{5C1932EE-D34B-922C-21DE-B9EDF81185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29076">
              <a:off x="962723" y="6319494"/>
              <a:ext cx="1307564" cy="558574"/>
            </a:xfrm>
            <a:custGeom>
              <a:avLst/>
              <a:gdLst>
                <a:gd name="connsiteX0" fmla="*/ 1307564 w 1307564"/>
                <a:gd name="connsiteY0" fmla="*/ 360848 h 558574"/>
                <a:gd name="connsiteX1" fmla="*/ 1264610 w 1307564"/>
                <a:gd name="connsiteY1" fmla="*/ 558387 h 558574"/>
                <a:gd name="connsiteX2" fmla="*/ 496925 w 1307564"/>
                <a:gd name="connsiteY2" fmla="*/ 469382 h 558574"/>
                <a:gd name="connsiteX3" fmla="*/ 472802 w 1307564"/>
                <a:gd name="connsiteY3" fmla="*/ 464872 h 558574"/>
                <a:gd name="connsiteX4" fmla="*/ 0 w 1307564"/>
                <a:gd name="connsiteY4" fmla="*/ 0 h 558574"/>
                <a:gd name="connsiteX5" fmla="*/ 152076 w 1307564"/>
                <a:gd name="connsiteY5" fmla="*/ 41404 h 558574"/>
                <a:gd name="connsiteX6" fmla="*/ 1307564 w 1307564"/>
                <a:gd name="connsiteY6" fmla="*/ 360848 h 55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564" h="558574">
                  <a:moveTo>
                    <a:pt x="1307564" y="360848"/>
                  </a:moveTo>
                  <a:cubicBezTo>
                    <a:pt x="1303188" y="403876"/>
                    <a:pt x="1279827" y="564823"/>
                    <a:pt x="1264610" y="558387"/>
                  </a:cubicBezTo>
                  <a:cubicBezTo>
                    <a:pt x="1237694" y="559849"/>
                    <a:pt x="802592" y="520038"/>
                    <a:pt x="496925" y="469382"/>
                  </a:cubicBezTo>
                  <a:lnTo>
                    <a:pt x="472802" y="464872"/>
                  </a:lnTo>
                  <a:lnTo>
                    <a:pt x="0" y="0"/>
                  </a:lnTo>
                  <a:lnTo>
                    <a:pt x="152076" y="41404"/>
                  </a:lnTo>
                  <a:cubicBezTo>
                    <a:pt x="614511" y="166095"/>
                    <a:pt x="1270124" y="336305"/>
                    <a:pt x="1307564" y="360848"/>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6" name="Freeform: Shape 85">
              <a:extLst>
                <a:ext uri="{FF2B5EF4-FFF2-40B4-BE49-F238E27FC236}">
                  <a16:creationId xmlns:a16="http://schemas.microsoft.com/office/drawing/2014/main" id="{8A1A34FE-FDB4-353C-884F-97E00A77C8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29076">
              <a:off x="962723" y="6319494"/>
              <a:ext cx="1307564" cy="558574"/>
            </a:xfrm>
            <a:custGeom>
              <a:avLst/>
              <a:gdLst>
                <a:gd name="connsiteX0" fmla="*/ 1307564 w 1307564"/>
                <a:gd name="connsiteY0" fmla="*/ 360848 h 558574"/>
                <a:gd name="connsiteX1" fmla="*/ 1264610 w 1307564"/>
                <a:gd name="connsiteY1" fmla="*/ 558387 h 558574"/>
                <a:gd name="connsiteX2" fmla="*/ 496925 w 1307564"/>
                <a:gd name="connsiteY2" fmla="*/ 469382 h 558574"/>
                <a:gd name="connsiteX3" fmla="*/ 472802 w 1307564"/>
                <a:gd name="connsiteY3" fmla="*/ 464872 h 558574"/>
                <a:gd name="connsiteX4" fmla="*/ 0 w 1307564"/>
                <a:gd name="connsiteY4" fmla="*/ 0 h 558574"/>
                <a:gd name="connsiteX5" fmla="*/ 152076 w 1307564"/>
                <a:gd name="connsiteY5" fmla="*/ 41404 h 558574"/>
                <a:gd name="connsiteX6" fmla="*/ 1307564 w 1307564"/>
                <a:gd name="connsiteY6" fmla="*/ 360848 h 55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564" h="558574">
                  <a:moveTo>
                    <a:pt x="1307564" y="360848"/>
                  </a:moveTo>
                  <a:cubicBezTo>
                    <a:pt x="1303188" y="403876"/>
                    <a:pt x="1279827" y="564823"/>
                    <a:pt x="1264610" y="558387"/>
                  </a:cubicBezTo>
                  <a:cubicBezTo>
                    <a:pt x="1237694" y="559849"/>
                    <a:pt x="802592" y="520038"/>
                    <a:pt x="496925" y="469382"/>
                  </a:cubicBezTo>
                  <a:lnTo>
                    <a:pt x="472802" y="464872"/>
                  </a:lnTo>
                  <a:lnTo>
                    <a:pt x="0" y="0"/>
                  </a:lnTo>
                  <a:lnTo>
                    <a:pt x="152076" y="41404"/>
                  </a:lnTo>
                  <a:cubicBezTo>
                    <a:pt x="614511" y="166095"/>
                    <a:pt x="1270124" y="336305"/>
                    <a:pt x="1307564" y="360848"/>
                  </a:cubicBezTo>
                  <a:close/>
                </a:path>
              </a:pathLst>
            </a:custGeom>
            <a:solidFill>
              <a:schemeClr val="accent3">
                <a:lumMod val="20000"/>
                <a:lumOff val="80000"/>
                <a:alpha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7" name="Freeform: Shape 86">
              <a:extLst>
                <a:ext uri="{FF2B5EF4-FFF2-40B4-BE49-F238E27FC236}">
                  <a16:creationId xmlns:a16="http://schemas.microsoft.com/office/drawing/2014/main" id="{9765F686-D93C-21BC-5196-BEC7649DE8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938007" flipV="1">
              <a:off x="-570599" y="5091873"/>
              <a:ext cx="1904974" cy="884345"/>
            </a:xfrm>
            <a:custGeom>
              <a:avLst/>
              <a:gdLst>
                <a:gd name="connsiteX0" fmla="*/ 0 w 1904974"/>
                <a:gd name="connsiteY0" fmla="*/ 421557 h 884345"/>
                <a:gd name="connsiteX1" fmla="*/ 416370 w 1904974"/>
                <a:gd name="connsiteY1" fmla="*/ 530740 h 884345"/>
                <a:gd name="connsiteX2" fmla="*/ 1800731 w 1904974"/>
                <a:gd name="connsiteY2" fmla="*/ 866036 h 884345"/>
                <a:gd name="connsiteX3" fmla="*/ 1904485 w 1904974"/>
                <a:gd name="connsiteY3" fmla="*/ 880134 h 884345"/>
                <a:gd name="connsiteX4" fmla="*/ 1894966 w 1904974"/>
                <a:gd name="connsiteY4" fmla="*/ 779469 h 884345"/>
                <a:gd name="connsiteX5" fmla="*/ 1761844 w 1904974"/>
                <a:gd name="connsiteY5" fmla="*/ 402374 h 884345"/>
                <a:gd name="connsiteX6" fmla="*/ 1377785 w 1904974"/>
                <a:gd name="connsiteY6" fmla="*/ 3317 h 884345"/>
                <a:gd name="connsiteX7" fmla="*/ 1372668 w 1904974"/>
                <a:gd name="connsiteY7" fmla="*/ 0 h 884345"/>
                <a:gd name="connsiteX8" fmla="*/ 337869 w 1904974"/>
                <a:gd name="connsiteY8" fmla="*/ 139908 h 884345"/>
                <a:gd name="connsiteX9" fmla="*/ 188081 w 1904974"/>
                <a:gd name="connsiteY9" fmla="*/ 203651 h 884345"/>
                <a:gd name="connsiteX10" fmla="*/ 125663 w 1904974"/>
                <a:gd name="connsiteY10" fmla="*/ 268413 h 884345"/>
                <a:gd name="connsiteX11" fmla="*/ 0 w 1904974"/>
                <a:gd name="connsiteY11" fmla="*/ 421557 h 88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74" h="884345">
                  <a:moveTo>
                    <a:pt x="0" y="421557"/>
                  </a:moveTo>
                  <a:cubicBezTo>
                    <a:pt x="3634" y="427260"/>
                    <a:pt x="235761" y="473169"/>
                    <a:pt x="416370" y="530740"/>
                  </a:cubicBezTo>
                  <a:lnTo>
                    <a:pt x="1800731" y="866036"/>
                  </a:lnTo>
                  <a:cubicBezTo>
                    <a:pt x="1847450" y="875071"/>
                    <a:pt x="1894389" y="892323"/>
                    <a:pt x="1904485" y="880134"/>
                  </a:cubicBezTo>
                  <a:cubicBezTo>
                    <a:pt x="1907165" y="859490"/>
                    <a:pt x="1898113" y="808332"/>
                    <a:pt x="1894966" y="779469"/>
                  </a:cubicBezTo>
                  <a:cubicBezTo>
                    <a:pt x="1878988" y="675447"/>
                    <a:pt x="1847255" y="520751"/>
                    <a:pt x="1761844" y="402374"/>
                  </a:cubicBezTo>
                  <a:cubicBezTo>
                    <a:pt x="1676433" y="283997"/>
                    <a:pt x="1531056" y="114087"/>
                    <a:pt x="1377785" y="3317"/>
                  </a:cubicBezTo>
                  <a:lnTo>
                    <a:pt x="1372668" y="0"/>
                  </a:lnTo>
                  <a:lnTo>
                    <a:pt x="337869" y="139908"/>
                  </a:lnTo>
                  <a:lnTo>
                    <a:pt x="188081" y="203651"/>
                  </a:lnTo>
                  <a:lnTo>
                    <a:pt x="125663" y="268413"/>
                  </a:lnTo>
                  <a:cubicBezTo>
                    <a:pt x="56438" y="343137"/>
                    <a:pt x="7361" y="404648"/>
                    <a:pt x="0" y="421557"/>
                  </a:cubicBezTo>
                  <a:close/>
                </a:path>
              </a:pathLst>
            </a:cu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8" name="Freeform: Shape 87">
              <a:extLst>
                <a:ext uri="{FF2B5EF4-FFF2-40B4-BE49-F238E27FC236}">
                  <a16:creationId xmlns:a16="http://schemas.microsoft.com/office/drawing/2014/main" id="{FE8DE9D2-D672-9E15-CAC0-BF51EC189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938007" flipV="1">
              <a:off x="-570599" y="5091873"/>
              <a:ext cx="1904974" cy="884345"/>
            </a:xfrm>
            <a:custGeom>
              <a:avLst/>
              <a:gdLst>
                <a:gd name="connsiteX0" fmla="*/ 0 w 1904974"/>
                <a:gd name="connsiteY0" fmla="*/ 421557 h 884345"/>
                <a:gd name="connsiteX1" fmla="*/ 416370 w 1904974"/>
                <a:gd name="connsiteY1" fmla="*/ 530740 h 884345"/>
                <a:gd name="connsiteX2" fmla="*/ 1800731 w 1904974"/>
                <a:gd name="connsiteY2" fmla="*/ 866036 h 884345"/>
                <a:gd name="connsiteX3" fmla="*/ 1904485 w 1904974"/>
                <a:gd name="connsiteY3" fmla="*/ 880134 h 884345"/>
                <a:gd name="connsiteX4" fmla="*/ 1894966 w 1904974"/>
                <a:gd name="connsiteY4" fmla="*/ 779469 h 884345"/>
                <a:gd name="connsiteX5" fmla="*/ 1761844 w 1904974"/>
                <a:gd name="connsiteY5" fmla="*/ 402374 h 884345"/>
                <a:gd name="connsiteX6" fmla="*/ 1377785 w 1904974"/>
                <a:gd name="connsiteY6" fmla="*/ 3317 h 884345"/>
                <a:gd name="connsiteX7" fmla="*/ 1372668 w 1904974"/>
                <a:gd name="connsiteY7" fmla="*/ 0 h 884345"/>
                <a:gd name="connsiteX8" fmla="*/ 337869 w 1904974"/>
                <a:gd name="connsiteY8" fmla="*/ 139908 h 884345"/>
                <a:gd name="connsiteX9" fmla="*/ 188081 w 1904974"/>
                <a:gd name="connsiteY9" fmla="*/ 203651 h 884345"/>
                <a:gd name="connsiteX10" fmla="*/ 125663 w 1904974"/>
                <a:gd name="connsiteY10" fmla="*/ 268413 h 884345"/>
                <a:gd name="connsiteX11" fmla="*/ 0 w 1904974"/>
                <a:gd name="connsiteY11" fmla="*/ 421557 h 88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74" h="884345">
                  <a:moveTo>
                    <a:pt x="0" y="421557"/>
                  </a:moveTo>
                  <a:cubicBezTo>
                    <a:pt x="3634" y="427260"/>
                    <a:pt x="235761" y="473169"/>
                    <a:pt x="416370" y="530740"/>
                  </a:cubicBezTo>
                  <a:lnTo>
                    <a:pt x="1800731" y="866036"/>
                  </a:lnTo>
                  <a:cubicBezTo>
                    <a:pt x="1847450" y="875071"/>
                    <a:pt x="1894389" y="892323"/>
                    <a:pt x="1904485" y="880134"/>
                  </a:cubicBezTo>
                  <a:cubicBezTo>
                    <a:pt x="1907165" y="859490"/>
                    <a:pt x="1898113" y="808332"/>
                    <a:pt x="1894966" y="779469"/>
                  </a:cubicBezTo>
                  <a:cubicBezTo>
                    <a:pt x="1878988" y="675447"/>
                    <a:pt x="1847255" y="520751"/>
                    <a:pt x="1761844" y="402374"/>
                  </a:cubicBezTo>
                  <a:cubicBezTo>
                    <a:pt x="1676433" y="283997"/>
                    <a:pt x="1531056" y="114087"/>
                    <a:pt x="1377785" y="3317"/>
                  </a:cubicBezTo>
                  <a:lnTo>
                    <a:pt x="1372668" y="0"/>
                  </a:lnTo>
                  <a:lnTo>
                    <a:pt x="337869" y="139908"/>
                  </a:lnTo>
                  <a:lnTo>
                    <a:pt x="188081" y="203651"/>
                  </a:lnTo>
                  <a:lnTo>
                    <a:pt x="125663" y="268413"/>
                  </a:lnTo>
                  <a:cubicBezTo>
                    <a:pt x="56438" y="343137"/>
                    <a:pt x="7361" y="404648"/>
                    <a:pt x="0" y="421557"/>
                  </a:cubicBezTo>
                  <a:close/>
                </a:path>
              </a:pathLst>
            </a:custGeom>
            <a:solidFill>
              <a:schemeClr val="accent4">
                <a:lumMod val="40000"/>
                <a:lumOff val="60000"/>
                <a:alpha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Content Placeholder 2">
            <a:extLst>
              <a:ext uri="{FF2B5EF4-FFF2-40B4-BE49-F238E27FC236}">
                <a16:creationId xmlns:a16="http://schemas.microsoft.com/office/drawing/2014/main" id="{06E588E7-7B36-85F9-6716-318913FCEA38}"/>
              </a:ext>
            </a:extLst>
          </p:cNvPr>
          <p:cNvSpPr>
            <a:spLocks noGrp="1"/>
          </p:cNvSpPr>
          <p:nvPr>
            <p:ph idx="1"/>
          </p:nvPr>
        </p:nvSpPr>
        <p:spPr>
          <a:xfrm>
            <a:off x="6822368" y="2596243"/>
            <a:ext cx="4461253" cy="3575957"/>
          </a:xfrm>
        </p:spPr>
        <p:txBody>
          <a:bodyPr>
            <a:normAutofit/>
          </a:bodyPr>
          <a:lstStyle/>
          <a:p>
            <a:pPr marL="0" indent="0">
              <a:buNone/>
            </a:pPr>
            <a:r>
              <a:rPr lang="en-US" sz="1600" dirty="0">
                <a:solidFill>
                  <a:schemeClr val="tx2"/>
                </a:solidFill>
              </a:rPr>
              <a:t>Transformers are popular deep learning models that have been used in various natural language and vision processing tasks</a:t>
            </a:r>
          </a:p>
          <a:p>
            <a:endParaRPr lang="en-US" sz="1600" dirty="0">
              <a:solidFill>
                <a:schemeClr val="tx2"/>
              </a:solidFill>
            </a:endParaRPr>
          </a:p>
          <a:p>
            <a:pPr marL="0" indent="0">
              <a:buNone/>
            </a:pPr>
            <a:r>
              <a:rPr lang="en-IN" sz="1600" dirty="0">
                <a:solidFill>
                  <a:schemeClr val="tx2"/>
                </a:solidFill>
              </a:rPr>
              <a:t>It is similar to Encoder-decoder models, in a transformer, an input sequence undergoes several attention-based transformations</a:t>
            </a:r>
          </a:p>
          <a:p>
            <a:endParaRPr lang="en-IN" sz="1600" dirty="0">
              <a:solidFill>
                <a:schemeClr val="tx2"/>
              </a:solidFill>
            </a:endParaRPr>
          </a:p>
          <a:p>
            <a:pPr marL="0" indent="0">
              <a:buNone/>
            </a:pPr>
            <a:r>
              <a:rPr lang="en-US" sz="1600" dirty="0">
                <a:solidFill>
                  <a:schemeClr val="tx2"/>
                </a:solidFill>
              </a:rPr>
              <a:t>The encoder encodes the complete sequence until the current timestamp 𝐶 with a focus score.</a:t>
            </a:r>
            <a:endParaRPr lang="en-IN" sz="1600" dirty="0">
              <a:solidFill>
                <a:schemeClr val="tx2"/>
              </a:solidFill>
            </a:endParaRPr>
          </a:p>
        </p:txBody>
      </p:sp>
    </p:spTree>
    <p:extLst>
      <p:ext uri="{BB962C8B-B14F-4D97-AF65-F5344CB8AC3E}">
        <p14:creationId xmlns:p14="http://schemas.microsoft.com/office/powerpoint/2010/main" val="1226128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AAD23-D7AA-3B02-1056-340C0902AA2A}"/>
              </a:ext>
            </a:extLst>
          </p:cNvPr>
          <p:cNvSpPr>
            <a:spLocks noGrp="1"/>
          </p:cNvSpPr>
          <p:nvPr>
            <p:ph type="title"/>
          </p:nvPr>
        </p:nvSpPr>
        <p:spPr/>
        <p:txBody>
          <a:bodyPr/>
          <a:lstStyle/>
          <a:p>
            <a:r>
              <a:rPr lang="en-US" dirty="0"/>
              <a:t>Encoder – Decoder Model </a:t>
            </a:r>
            <a:endParaRPr lang="en-IN" dirty="0"/>
          </a:p>
        </p:txBody>
      </p:sp>
      <p:pic>
        <p:nvPicPr>
          <p:cNvPr id="2050" name="Picture 2" descr="Applied Deep Learning - Part 3: Autoencoders | by Arden Dertat | Towards  Data Science">
            <a:extLst>
              <a:ext uri="{FF2B5EF4-FFF2-40B4-BE49-F238E27FC236}">
                <a16:creationId xmlns:a16="http://schemas.microsoft.com/office/drawing/2014/main" id="{6121A58A-3AC8-21C2-5D80-1262982C905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74248" y="1825625"/>
            <a:ext cx="764350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5584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86A816-6C72-FED1-14AC-D6E3FBFB4100}"/>
              </a:ext>
            </a:extLst>
          </p:cNvPr>
          <p:cNvSpPr>
            <a:spLocks noGrp="1"/>
          </p:cNvSpPr>
          <p:nvPr>
            <p:ph type="title"/>
          </p:nvPr>
        </p:nvSpPr>
        <p:spPr>
          <a:xfrm>
            <a:off x="4572001" y="601744"/>
            <a:ext cx="6781800" cy="1338696"/>
          </a:xfrm>
        </p:spPr>
        <p:txBody>
          <a:bodyPr>
            <a:normAutofit/>
          </a:bodyPr>
          <a:lstStyle/>
          <a:p>
            <a:r>
              <a:rPr lang="en-US" b="1">
                <a:effectLst/>
              </a:rPr>
              <a:t>Positional Encoding</a:t>
            </a:r>
            <a:endParaRPr lang="en-IN" dirty="0"/>
          </a:p>
        </p:txBody>
      </p:sp>
      <p:pic>
        <p:nvPicPr>
          <p:cNvPr id="5" name="Picture 4" descr="Electronics protoboard">
            <a:extLst>
              <a:ext uri="{FF2B5EF4-FFF2-40B4-BE49-F238E27FC236}">
                <a16:creationId xmlns:a16="http://schemas.microsoft.com/office/drawing/2014/main" id="{1287D978-1055-7C20-9739-CC4A14CA1699}"/>
              </a:ext>
            </a:extLst>
          </p:cNvPr>
          <p:cNvPicPr>
            <a:picLocks noChangeAspect="1"/>
          </p:cNvPicPr>
          <p:nvPr/>
        </p:nvPicPr>
        <p:blipFill rotWithShape="1">
          <a:blip r:embed="rId2"/>
          <a:srcRect l="14725" r="48729" b="-1"/>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CB4F5808-A148-D761-293C-02C1DD2E96F4}"/>
              </a:ext>
            </a:extLst>
          </p:cNvPr>
          <p:cNvSpPr>
            <a:spLocks noGrp="1"/>
          </p:cNvSpPr>
          <p:nvPr>
            <p:ph idx="1"/>
          </p:nvPr>
        </p:nvSpPr>
        <p:spPr>
          <a:xfrm>
            <a:off x="4572001" y="2201958"/>
            <a:ext cx="6781800" cy="3900730"/>
          </a:xfrm>
        </p:spPr>
        <p:txBody>
          <a:bodyPr anchor="t">
            <a:normAutofit/>
          </a:bodyPr>
          <a:lstStyle/>
          <a:p>
            <a:endParaRPr lang="en-US" sz="1300"/>
          </a:p>
          <a:p>
            <a:r>
              <a:rPr lang="en-US" sz="1300"/>
              <a:t>Positional encoding is a technique used in the field of natural language processing (NLP), particularly in the context of sequence-to-sequence models like transformers. In these models, the input sequences are typically processed as a set of tokens, without inherent ordering like in recurrent neural networks or convolutional neural networks.</a:t>
            </a:r>
          </a:p>
          <a:p>
            <a:endParaRPr lang="en-US" sz="1300"/>
          </a:p>
          <a:p>
            <a:r>
              <a:rPr lang="en-US" sz="1300"/>
              <a:t>However, since the order of tokens in a sequence carries important information, positional encoding is introduced to provide the model with information about the position of each token in the sequence. This helps the model differentiate between tokens based on their position and prevents the loss of positional information during processing.</a:t>
            </a:r>
          </a:p>
          <a:p>
            <a:endParaRPr lang="en-US" sz="1300"/>
          </a:p>
          <a:p>
            <a:r>
              <a:rPr lang="en-US" sz="1300"/>
              <a:t>Positional encoding is usually added to the input embeddings of tokens before feeding them into the transformer model. There are several ways to encode positional information, but a common method is to use sine and cosine functions with different frequencies and offsets. These functions generate a unique encoding for each position in the sequence, which is then added to the corresponding token embedding.</a:t>
            </a:r>
            <a:endParaRPr lang="en-IN" sz="1300"/>
          </a:p>
        </p:txBody>
      </p:sp>
    </p:spTree>
    <p:extLst>
      <p:ext uri="{BB962C8B-B14F-4D97-AF65-F5344CB8AC3E}">
        <p14:creationId xmlns:p14="http://schemas.microsoft.com/office/powerpoint/2010/main" val="34327145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D2627C1-9824-8C2C-B45F-5C992BE60535}"/>
              </a:ext>
            </a:extLst>
          </p:cNvPr>
          <p:cNvPicPr>
            <a:picLocks noGrp="1" noChangeAspect="1"/>
          </p:cNvPicPr>
          <p:nvPr>
            <p:ph idx="1"/>
          </p:nvPr>
        </p:nvPicPr>
        <p:blipFill>
          <a:blip r:embed="rId2"/>
          <a:stretch>
            <a:fillRect/>
          </a:stretch>
        </p:blipFill>
        <p:spPr>
          <a:xfrm>
            <a:off x="211228" y="1027906"/>
            <a:ext cx="11638915" cy="5750832"/>
          </a:xfrm>
        </p:spPr>
      </p:pic>
      <p:sp>
        <p:nvSpPr>
          <p:cNvPr id="2" name="Title 1">
            <a:extLst>
              <a:ext uri="{FF2B5EF4-FFF2-40B4-BE49-F238E27FC236}">
                <a16:creationId xmlns:a16="http://schemas.microsoft.com/office/drawing/2014/main" id="{B77727B0-3A44-1807-A3B4-D4A6E3859A13}"/>
              </a:ext>
            </a:extLst>
          </p:cNvPr>
          <p:cNvSpPr>
            <a:spLocks noGrp="1"/>
          </p:cNvSpPr>
          <p:nvPr>
            <p:ph type="title"/>
          </p:nvPr>
        </p:nvSpPr>
        <p:spPr/>
        <p:txBody>
          <a:bodyPr/>
          <a:lstStyle/>
          <a:p>
            <a:pPr algn="ctr"/>
            <a:r>
              <a:rPr lang="en-US" b="1" dirty="0"/>
              <a:t>High Level Architecture Diagram</a:t>
            </a:r>
            <a:endParaRPr lang="en-IN" b="1" dirty="0"/>
          </a:p>
        </p:txBody>
      </p:sp>
    </p:spTree>
    <p:extLst>
      <p:ext uri="{BB962C8B-B14F-4D97-AF65-F5344CB8AC3E}">
        <p14:creationId xmlns:p14="http://schemas.microsoft.com/office/powerpoint/2010/main" val="18466884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E7AA7E8-8006-4E1F-A566-FCF37EE6F3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456A9A30-47B1-9F52-838E-0C6FD94826AE}"/>
              </a:ext>
            </a:extLst>
          </p:cNvPr>
          <p:cNvSpPr>
            <a:spLocks noGrp="1"/>
          </p:cNvSpPr>
          <p:nvPr>
            <p:ph type="title"/>
          </p:nvPr>
        </p:nvSpPr>
        <p:spPr>
          <a:xfrm>
            <a:off x="242910" y="1598246"/>
            <a:ext cx="4626709" cy="5122985"/>
          </a:xfrm>
        </p:spPr>
        <p:txBody>
          <a:bodyPr vert="horz" lIns="91440" tIns="45720" rIns="91440" bIns="45720" rtlCol="0" anchor="t">
            <a:normAutofit/>
          </a:bodyPr>
          <a:lstStyle/>
          <a:p>
            <a:pPr algn="r"/>
            <a:r>
              <a:rPr lang="en-US" sz="7400" kern="1200">
                <a:solidFill>
                  <a:srgbClr val="FFFFFF"/>
                </a:solidFill>
                <a:latin typeface="+mj-lt"/>
                <a:ea typeface="+mj-ea"/>
                <a:cs typeface="+mj-cs"/>
              </a:rPr>
              <a:t>Offline Two-Phase Adversarial Training </a:t>
            </a:r>
          </a:p>
        </p:txBody>
      </p:sp>
      <p:sp>
        <p:nvSpPr>
          <p:cNvPr id="3" name="Content Placeholder 2">
            <a:extLst>
              <a:ext uri="{FF2B5EF4-FFF2-40B4-BE49-F238E27FC236}">
                <a16:creationId xmlns:a16="http://schemas.microsoft.com/office/drawing/2014/main" id="{B1D0FD7F-DB12-8478-E1D4-E76E9B9167F0}"/>
              </a:ext>
            </a:extLst>
          </p:cNvPr>
          <p:cNvSpPr>
            <a:spLocks noGrp="1"/>
          </p:cNvSpPr>
          <p:nvPr>
            <p:ph idx="1"/>
          </p:nvPr>
        </p:nvSpPr>
        <p:spPr>
          <a:xfrm>
            <a:off x="5792994" y="1590840"/>
            <a:ext cx="5672176" cy="5095221"/>
          </a:xfrm>
        </p:spPr>
        <p:txBody>
          <a:bodyPr vert="horz" lIns="91440" tIns="45720" rIns="91440" bIns="45720" rtlCol="0">
            <a:normAutofit/>
          </a:bodyPr>
          <a:lstStyle/>
          <a:p>
            <a:pPr marL="0" indent="0">
              <a:buNone/>
            </a:pPr>
            <a:r>
              <a:rPr lang="en-US" sz="4400" kern="1200">
                <a:solidFill>
                  <a:srgbClr val="FFFFFF"/>
                </a:solidFill>
                <a:latin typeface="+mn-lt"/>
                <a:ea typeface="+mn-ea"/>
                <a:cs typeface="+mn-cs"/>
              </a:rPr>
              <a:t>Phase 1 - Input Reconstruction</a:t>
            </a:r>
            <a:br>
              <a:rPr lang="en-US" sz="4400" kern="1200">
                <a:solidFill>
                  <a:srgbClr val="FFFFFF"/>
                </a:solidFill>
                <a:latin typeface="+mn-lt"/>
                <a:ea typeface="+mn-ea"/>
                <a:cs typeface="+mn-cs"/>
              </a:rPr>
            </a:br>
            <a:br>
              <a:rPr lang="en-US" sz="4400" kern="1200">
                <a:solidFill>
                  <a:srgbClr val="FFFFFF"/>
                </a:solidFill>
                <a:latin typeface="+mn-lt"/>
                <a:ea typeface="+mn-ea"/>
                <a:cs typeface="+mn-cs"/>
              </a:rPr>
            </a:br>
            <a:r>
              <a:rPr lang="en-US" sz="4400" kern="1200">
                <a:solidFill>
                  <a:srgbClr val="FFFFFF"/>
                </a:solidFill>
                <a:latin typeface="+mn-lt"/>
                <a:ea typeface="+mn-ea"/>
                <a:cs typeface="+mn-cs"/>
              </a:rPr>
              <a:t>Phase 2 - Focused Input Reconstruction</a:t>
            </a:r>
          </a:p>
        </p:txBody>
      </p:sp>
      <p:cxnSp>
        <p:nvCxnSpPr>
          <p:cNvPr id="10" name="Straight Connector 9">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322" y="1589368"/>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11508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2759C7-250C-ED18-8175-7F5A707BA60F}"/>
              </a:ext>
            </a:extLst>
          </p:cNvPr>
          <p:cNvSpPr>
            <a:spLocks noGrp="1"/>
          </p:cNvSpPr>
          <p:nvPr>
            <p:ph type="title"/>
          </p:nvPr>
        </p:nvSpPr>
        <p:spPr>
          <a:xfrm>
            <a:off x="1245072" y="1289765"/>
            <a:ext cx="3651101" cy="4270963"/>
          </a:xfrm>
        </p:spPr>
        <p:txBody>
          <a:bodyPr anchor="ctr">
            <a:normAutofit/>
          </a:bodyPr>
          <a:lstStyle/>
          <a:p>
            <a:pPr algn="ctr"/>
            <a:r>
              <a:rPr lang="en-IN" sz="4300" dirty="0">
                <a:solidFill>
                  <a:srgbClr val="FFFFFF"/>
                </a:solidFill>
              </a:rPr>
              <a:t>Phase 1 - Input Reconstruction</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4D633B52-1C9F-F210-9B3C-343F5AA67240}"/>
              </a:ext>
            </a:extLst>
          </p:cNvPr>
          <p:cNvSpPr>
            <a:spLocks noGrp="1"/>
          </p:cNvSpPr>
          <p:nvPr>
            <p:ph idx="1"/>
          </p:nvPr>
        </p:nvSpPr>
        <p:spPr>
          <a:xfrm>
            <a:off x="6297233" y="518400"/>
            <a:ext cx="4771607" cy="5837949"/>
          </a:xfrm>
        </p:spPr>
        <p:txBody>
          <a:bodyPr anchor="ctr">
            <a:normAutofit/>
          </a:bodyPr>
          <a:lstStyle/>
          <a:p>
            <a:r>
              <a:rPr lang="en-US" sz="2000">
                <a:solidFill>
                  <a:schemeClr val="tx1">
                    <a:alpha val="80000"/>
                  </a:schemeClr>
                </a:solidFill>
              </a:rPr>
              <a:t>The Transformer model enables us to predict the reconstruction of each input time-series window. It does this by acting as an encoder-decoder network at each timestamp. However, traditional encoder-decoder models often are unable to capture short-term trends and tend to miss anomalies if the deviations are too small</a:t>
            </a:r>
            <a:endParaRPr lang="en-IN" sz="2000">
              <a:solidFill>
                <a:schemeClr val="tx1">
                  <a:alpha val="80000"/>
                </a:schemeClr>
              </a:solidFill>
            </a:endParaRP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0583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F281D6-1059-FF96-5FC3-A216CA6D3487}"/>
              </a:ext>
            </a:extLst>
          </p:cNvPr>
          <p:cNvSpPr>
            <a:spLocks noGrp="1"/>
          </p:cNvSpPr>
          <p:nvPr>
            <p:ph type="title"/>
          </p:nvPr>
        </p:nvSpPr>
        <p:spPr>
          <a:xfrm>
            <a:off x="6513788" y="365125"/>
            <a:ext cx="4840010" cy="1807305"/>
          </a:xfrm>
        </p:spPr>
        <p:txBody>
          <a:bodyPr>
            <a:normAutofit/>
          </a:bodyPr>
          <a:lstStyle/>
          <a:p>
            <a:r>
              <a:rPr lang="en-US" sz="4100" dirty="0"/>
              <a:t>Phase 2 - Focused Input Reconstruction</a:t>
            </a:r>
            <a:endParaRPr lang="en-IN" sz="4100" dirty="0"/>
          </a:p>
        </p:txBody>
      </p:sp>
      <p:pic>
        <p:nvPicPr>
          <p:cNvPr id="24" name="Picture 23" descr="Metal pendulum">
            <a:extLst>
              <a:ext uri="{FF2B5EF4-FFF2-40B4-BE49-F238E27FC236}">
                <a16:creationId xmlns:a16="http://schemas.microsoft.com/office/drawing/2014/main" id="{5F35BC95-BDA7-C35E-55A1-AA795204C701}"/>
              </a:ext>
            </a:extLst>
          </p:cNvPr>
          <p:cNvPicPr>
            <a:picLocks noChangeAspect="1"/>
          </p:cNvPicPr>
          <p:nvPr/>
        </p:nvPicPr>
        <p:blipFill rotWithShape="1">
          <a:blip r:embed="rId2"/>
          <a:srcRect l="27544" r="16713"/>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F1B2DE41-B491-E812-8FC5-BF0BFE22AD9F}"/>
              </a:ext>
            </a:extLst>
          </p:cNvPr>
          <p:cNvSpPr>
            <a:spLocks noGrp="1"/>
          </p:cNvSpPr>
          <p:nvPr>
            <p:ph idx="1"/>
          </p:nvPr>
        </p:nvSpPr>
        <p:spPr>
          <a:xfrm>
            <a:off x="6513788" y="2333297"/>
            <a:ext cx="4840010" cy="3843666"/>
          </a:xfrm>
        </p:spPr>
        <p:txBody>
          <a:bodyPr>
            <a:normAutofit/>
          </a:bodyPr>
          <a:lstStyle/>
          <a:p>
            <a:r>
              <a:rPr lang="en-US" sz="2000"/>
              <a:t>In the second phase, we use the reconstruction loss for the first decoder as a focus score. The focus score generated in the first phase indicates the deviations of the reconstructed output from the given input. This acts as a prior to modify the attention weights in the second phase and gives higher neural network activation to specific input sub-sequences to extract short-term temporal trends.</a:t>
            </a:r>
            <a:endParaRPr lang="en-IN" sz="2000"/>
          </a:p>
        </p:txBody>
      </p:sp>
    </p:spTree>
    <p:extLst>
      <p:ext uri="{BB962C8B-B14F-4D97-AF65-F5344CB8AC3E}">
        <p14:creationId xmlns:p14="http://schemas.microsoft.com/office/powerpoint/2010/main" val="712708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Empty dining table">
            <a:extLst>
              <a:ext uri="{FF2B5EF4-FFF2-40B4-BE49-F238E27FC236}">
                <a16:creationId xmlns:a16="http://schemas.microsoft.com/office/drawing/2014/main" id="{5DBE73EA-432A-9495-3BFD-5905387EA7E1}"/>
              </a:ext>
            </a:extLst>
          </p:cNvPr>
          <p:cNvPicPr>
            <a:picLocks noChangeAspect="1"/>
          </p:cNvPicPr>
          <p:nvPr/>
        </p:nvPicPr>
        <p:blipFill rotWithShape="1">
          <a:blip r:embed="rId2">
            <a:alphaModFix amt="50000"/>
          </a:blip>
          <a:srcRect t="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967BDCF5-EE06-B998-CDC1-EB0B1E1DC4D7}"/>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a:solidFill>
                  <a:srgbClr val="FFFFFF"/>
                </a:solidFill>
              </a:rPr>
              <a:t>Thank You </a:t>
            </a:r>
          </a:p>
        </p:txBody>
      </p:sp>
    </p:spTree>
    <p:extLst>
      <p:ext uri="{BB962C8B-B14F-4D97-AF65-F5344CB8AC3E}">
        <p14:creationId xmlns:p14="http://schemas.microsoft.com/office/powerpoint/2010/main" val="350973701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3" name="Freeform: Shape 12">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Rectangle 14">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B15E4E"/>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7" name="Freeform: Shape 16">
            <a:extLst>
              <a:ext uri="{FF2B5EF4-FFF2-40B4-BE49-F238E27FC236}">
                <a16:creationId xmlns:a16="http://schemas.microsoft.com/office/drawing/2014/main" id="{4A8FDA66-67B4-4DBE-8354-C26F91ADB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1999" cy="6857999"/>
          </a:xfrm>
          <a:custGeom>
            <a:avLst/>
            <a:gdLst>
              <a:gd name="connsiteX0" fmla="*/ 0 w 12191999"/>
              <a:gd name="connsiteY0" fmla="*/ 0 h 6857999"/>
              <a:gd name="connsiteX1" fmla="*/ 12191999 w 12191999"/>
              <a:gd name="connsiteY1" fmla="*/ 0 h 6857999"/>
              <a:gd name="connsiteX2" fmla="*/ 12191999 w 12191999"/>
              <a:gd name="connsiteY2" fmla="*/ 6857999 h 6857999"/>
              <a:gd name="connsiteX3" fmla="*/ 0 w 12191999"/>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1999" h="6857999">
                <a:moveTo>
                  <a:pt x="0" y="0"/>
                </a:moveTo>
                <a:lnTo>
                  <a:pt x="12191999" y="0"/>
                </a:lnTo>
                <a:lnTo>
                  <a:pt x="12191999" y="6857999"/>
                </a:lnTo>
                <a:lnTo>
                  <a:pt x="0" y="6857999"/>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3B2B1500-BB55-471C-8A9E-67288297E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9224"/>
            <a:ext cx="6305549" cy="6328777"/>
          </a:xfrm>
          <a:custGeom>
            <a:avLst/>
            <a:gdLst>
              <a:gd name="connsiteX0" fmla="*/ 0 w 4212773"/>
              <a:gd name="connsiteY0" fmla="*/ 0 h 6498740"/>
              <a:gd name="connsiteX1" fmla="*/ 159023 w 4212773"/>
              <a:gd name="connsiteY1" fmla="*/ 12872 h 6498740"/>
              <a:gd name="connsiteX2" fmla="*/ 1697597 w 4212773"/>
              <a:gd name="connsiteY2" fmla="*/ 306418 h 6498740"/>
              <a:gd name="connsiteX3" fmla="*/ 4047822 w 4212773"/>
              <a:gd name="connsiteY3" fmla="*/ 3511272 h 6498740"/>
              <a:gd name="connsiteX4" fmla="*/ 3551503 w 4212773"/>
              <a:gd name="connsiteY4" fmla="*/ 6184235 h 6498740"/>
              <a:gd name="connsiteX5" fmla="*/ 3163159 w 4212773"/>
              <a:gd name="connsiteY5" fmla="*/ 6459073 h 6498740"/>
              <a:gd name="connsiteX6" fmla="*/ 3092077 w 4212773"/>
              <a:gd name="connsiteY6" fmla="*/ 6498740 h 6498740"/>
              <a:gd name="connsiteX7" fmla="*/ 0 w 4212773"/>
              <a:gd name="connsiteY7" fmla="*/ 6498740 h 6498740"/>
              <a:gd name="connsiteX8" fmla="*/ 0 w 4212773"/>
              <a:gd name="connsiteY8" fmla="*/ 0 h 6498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12773" h="6498740">
                <a:moveTo>
                  <a:pt x="0" y="0"/>
                </a:moveTo>
                <a:lnTo>
                  <a:pt x="159023" y="12872"/>
                </a:lnTo>
                <a:cubicBezTo>
                  <a:pt x="659101" y="63644"/>
                  <a:pt x="1176498" y="175345"/>
                  <a:pt x="1697597" y="306418"/>
                </a:cubicBezTo>
                <a:cubicBezTo>
                  <a:pt x="3312474" y="712392"/>
                  <a:pt x="3742395" y="1999786"/>
                  <a:pt x="4047822" y="3511272"/>
                </a:cubicBezTo>
                <a:cubicBezTo>
                  <a:pt x="4252232" y="4523358"/>
                  <a:pt x="4422733" y="5443193"/>
                  <a:pt x="3551503" y="6184235"/>
                </a:cubicBezTo>
                <a:cubicBezTo>
                  <a:pt x="3429343" y="6288166"/>
                  <a:pt x="3299185" y="6378784"/>
                  <a:pt x="3163159" y="6459073"/>
                </a:cubicBezTo>
                <a:lnTo>
                  <a:pt x="3092077" y="6498740"/>
                </a:lnTo>
                <a:lnTo>
                  <a:pt x="0" y="649874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3045E22C-A99D-41BB-AF14-EF1B1E745A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6525"/>
            <a:ext cx="6130391" cy="672147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2" name="Title 1">
            <a:extLst>
              <a:ext uri="{FF2B5EF4-FFF2-40B4-BE49-F238E27FC236}">
                <a16:creationId xmlns:a16="http://schemas.microsoft.com/office/drawing/2014/main" id="{96D76D71-D1B3-1DC9-8FF6-EDD00F4F2EE4}"/>
              </a:ext>
            </a:extLst>
          </p:cNvPr>
          <p:cNvSpPr>
            <a:spLocks noGrp="1"/>
          </p:cNvSpPr>
          <p:nvPr>
            <p:ph type="title"/>
          </p:nvPr>
        </p:nvSpPr>
        <p:spPr>
          <a:xfrm>
            <a:off x="762000" y="2299787"/>
            <a:ext cx="4572000" cy="2286000"/>
          </a:xfrm>
        </p:spPr>
        <p:txBody>
          <a:bodyPr vert="horz" lIns="91440" tIns="45720" rIns="91440" bIns="45720" rtlCol="0" anchor="b">
            <a:normAutofit/>
          </a:bodyPr>
          <a:lstStyle/>
          <a:p>
            <a:r>
              <a:rPr lang="en-US" sz="3400" kern="1200">
                <a:solidFill>
                  <a:schemeClr val="tx1"/>
                </a:solidFill>
                <a:latin typeface="+mj-lt"/>
                <a:ea typeface="+mj-ea"/>
                <a:cs typeface="+mj-cs"/>
              </a:rPr>
              <a:t>Anomaly Detection in Multivariate Time series Data using Transformer Network</a:t>
            </a:r>
          </a:p>
        </p:txBody>
      </p:sp>
      <p:pic>
        <p:nvPicPr>
          <p:cNvPr id="35" name="Graphic 34" descr="Database">
            <a:extLst>
              <a:ext uri="{FF2B5EF4-FFF2-40B4-BE49-F238E27FC236}">
                <a16:creationId xmlns:a16="http://schemas.microsoft.com/office/drawing/2014/main" id="{F8B65504-3467-3BF7-197A-93FFB18F47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58000" y="1530350"/>
            <a:ext cx="4565650" cy="4565650"/>
          </a:xfrm>
          <a:prstGeom prst="rect">
            <a:avLst/>
          </a:prstGeom>
        </p:spPr>
      </p:pic>
    </p:spTree>
    <p:extLst>
      <p:ext uri="{BB962C8B-B14F-4D97-AF65-F5344CB8AC3E}">
        <p14:creationId xmlns:p14="http://schemas.microsoft.com/office/powerpoint/2010/main" val="273214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E921-4C91-61A6-91AA-72AB31709AA4}"/>
              </a:ext>
            </a:extLst>
          </p:cNvPr>
          <p:cNvSpPr>
            <a:spLocks noGrp="1"/>
          </p:cNvSpPr>
          <p:nvPr>
            <p:ph type="title"/>
          </p:nvPr>
        </p:nvSpPr>
        <p:spPr/>
        <p:txBody>
          <a:bodyPr/>
          <a:lstStyle/>
          <a:p>
            <a:r>
              <a:rPr lang="en-GB" sz="4400" dirty="0"/>
              <a:t>Abstract</a:t>
            </a:r>
            <a:endParaRPr lang="en-IN" dirty="0"/>
          </a:p>
        </p:txBody>
      </p:sp>
      <p:sp>
        <p:nvSpPr>
          <p:cNvPr id="3" name="Content Placeholder 2">
            <a:extLst>
              <a:ext uri="{FF2B5EF4-FFF2-40B4-BE49-F238E27FC236}">
                <a16:creationId xmlns:a16="http://schemas.microsoft.com/office/drawing/2014/main" id="{2F0449C9-88DE-5FB2-5218-E025EF517C60}"/>
              </a:ext>
            </a:extLst>
          </p:cNvPr>
          <p:cNvSpPr>
            <a:spLocks noGrp="1"/>
          </p:cNvSpPr>
          <p:nvPr>
            <p:ph idx="1"/>
          </p:nvPr>
        </p:nvSpPr>
        <p:spPr/>
        <p:txBody>
          <a:bodyPr/>
          <a:lstStyle/>
          <a:p>
            <a:pPr marL="0" indent="0">
              <a:buNone/>
            </a:pPr>
            <a:r>
              <a:rPr lang="en-US" dirty="0"/>
              <a:t>Anomaly detection is examining specific data points and detecting rare occurrences that seem suspicious because they’re different from the established pattern of behaviors. Anomaly detection isn’t new, but as data increases manual tracking is impractical.</a:t>
            </a:r>
            <a:endParaRPr lang="en-IN" dirty="0"/>
          </a:p>
        </p:txBody>
      </p:sp>
    </p:spTree>
    <p:extLst>
      <p:ext uri="{BB962C8B-B14F-4D97-AF65-F5344CB8AC3E}">
        <p14:creationId xmlns:p14="http://schemas.microsoft.com/office/powerpoint/2010/main" val="1768830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0" name="Freeform: Shape 9">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4" name="Rectangle 13">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 name="Picture 3" descr="Aqua and green fractal background like floral petal">
            <a:extLst>
              <a:ext uri="{FF2B5EF4-FFF2-40B4-BE49-F238E27FC236}">
                <a16:creationId xmlns:a16="http://schemas.microsoft.com/office/drawing/2014/main" id="{B2922E9C-0EC8-6573-A351-E9B1A596FBF2}"/>
              </a:ext>
            </a:extLst>
          </p:cNvPr>
          <p:cNvPicPr>
            <a:picLocks noChangeAspect="1"/>
          </p:cNvPicPr>
          <p:nvPr/>
        </p:nvPicPr>
        <p:blipFill rotWithShape="1">
          <a:blip r:embed="rId2"/>
          <a:srcRect t="8794" b="16300"/>
          <a:stretch/>
        </p:blipFill>
        <p:spPr>
          <a:xfrm>
            <a:off x="20" y="10"/>
            <a:ext cx="12207220" cy="6857990"/>
          </a:xfrm>
          <a:prstGeom prst="rect">
            <a:avLst/>
          </a:prstGeom>
        </p:spPr>
      </p:pic>
      <p:sp>
        <p:nvSpPr>
          <p:cNvPr id="16" name="Rectangle 15">
            <a:extLst>
              <a:ext uri="{FF2B5EF4-FFF2-40B4-BE49-F238E27FC236}">
                <a16:creationId xmlns:a16="http://schemas.microsoft.com/office/drawing/2014/main" id="{0ED8FC7E-742C-4B53-B6FF-F19F8EDA28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1928"/>
            <a:ext cx="12191999" cy="5058137"/>
          </a:xfrm>
          <a:prstGeom prst="rect">
            <a:avLst/>
          </a:prstGeom>
          <a:gradFill flip="none" rotWithShape="1">
            <a:gsLst>
              <a:gs pos="50000">
                <a:schemeClr val="bg1">
                  <a:alpha val="30000"/>
                </a:schemeClr>
              </a:gs>
              <a:gs pos="80000">
                <a:schemeClr val="bg1">
                  <a:alpha val="15000"/>
                </a:schemeClr>
              </a:gs>
              <a:gs pos="0">
                <a:schemeClr val="bg1">
                  <a:alpha val="0"/>
                </a:schemeClr>
              </a:gs>
              <a:gs pos="20000">
                <a:schemeClr val="bg1">
                  <a:alpha val="15000"/>
                </a:schemeClr>
              </a:gs>
              <a:gs pos="10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3BBD2A-4CC3-BDA1-993A-7020901CD758}"/>
              </a:ext>
            </a:extLst>
          </p:cNvPr>
          <p:cNvSpPr>
            <a:spLocks noGrp="1"/>
          </p:cNvSpPr>
          <p:nvPr>
            <p:ph type="title"/>
          </p:nvPr>
        </p:nvSpPr>
        <p:spPr>
          <a:xfrm>
            <a:off x="3325368" y="1599121"/>
            <a:ext cx="5541264" cy="2212848"/>
          </a:xfrm>
        </p:spPr>
        <p:txBody>
          <a:bodyPr vert="horz" lIns="91440" tIns="45720" rIns="91440" bIns="45720" rtlCol="0" anchor="b">
            <a:normAutofit/>
          </a:bodyPr>
          <a:lstStyle/>
          <a:p>
            <a:pPr algn="ctr"/>
            <a:r>
              <a:rPr lang="en-US" kern="1200" dirty="0">
                <a:solidFill>
                  <a:schemeClr val="tx1"/>
                </a:solidFill>
                <a:latin typeface="+mj-lt"/>
                <a:ea typeface="+mj-ea"/>
                <a:cs typeface="+mj-cs"/>
              </a:rPr>
              <a:t>Introduction</a:t>
            </a:r>
            <a:endParaRPr lang="en-US" b="1" kern="1200" dirty="0">
              <a:solidFill>
                <a:schemeClr val="tx1"/>
              </a:solidFill>
              <a:latin typeface="+mj-lt"/>
              <a:ea typeface="+mj-ea"/>
              <a:cs typeface="+mj-cs"/>
            </a:endParaRPr>
          </a:p>
        </p:txBody>
      </p:sp>
      <p:sp>
        <p:nvSpPr>
          <p:cNvPr id="18" name="Freeform: Shape 17">
            <a:extLst>
              <a:ext uri="{FF2B5EF4-FFF2-40B4-BE49-F238E27FC236}">
                <a16:creationId xmlns:a16="http://schemas.microsoft.com/office/drawing/2014/main" id="{F798D3DD-23B7-41EE-9021-C8F9A8E2C1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653162" y="-776838"/>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grpSp>
        <p:nvGrpSpPr>
          <p:cNvPr id="20" name="Group 19">
            <a:extLst>
              <a:ext uri="{FF2B5EF4-FFF2-40B4-BE49-F238E27FC236}">
                <a16:creationId xmlns:a16="http://schemas.microsoft.com/office/drawing/2014/main" id="{2C072688-BFC7-4FE8-A45E-B3C63CBB96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 y="5829359"/>
            <a:ext cx="4333875" cy="1028642"/>
            <a:chOff x="7153921" y="5829359"/>
            <a:chExt cx="5038079" cy="1028642"/>
          </a:xfrm>
        </p:grpSpPr>
        <p:sp>
          <p:nvSpPr>
            <p:cNvPr id="21" name="Freeform: Shape 20">
              <a:extLst>
                <a:ext uri="{FF2B5EF4-FFF2-40B4-BE49-F238E27FC236}">
                  <a16:creationId xmlns:a16="http://schemas.microsoft.com/office/drawing/2014/main" id="{F3002ED9-43C6-4BA8-8941-9AFCB04E4D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63906" y="5913098"/>
              <a:ext cx="4228094" cy="944903"/>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500">
                <a:solidFill>
                  <a:schemeClr val="bg1"/>
                </a:solidFill>
                <a:latin typeface="Avenir Next LT Pro" panose="020B0504020202020204" pitchFamily="34" charset="0"/>
              </a:endParaRPr>
            </a:p>
          </p:txBody>
        </p:sp>
        <p:sp>
          <p:nvSpPr>
            <p:cNvPr id="22" name="Freeform: Shape 21">
              <a:extLst>
                <a:ext uri="{FF2B5EF4-FFF2-40B4-BE49-F238E27FC236}">
                  <a16:creationId xmlns:a16="http://schemas.microsoft.com/office/drawing/2014/main" id="{4EB09750-C9B1-40CE-AB9B-FEB308A1F3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53921" y="5829359"/>
              <a:ext cx="5038078" cy="1028642"/>
            </a:xfrm>
            <a:custGeom>
              <a:avLst/>
              <a:gdLst>
                <a:gd name="connsiteX0" fmla="*/ 1576991 w 5038078"/>
                <a:gd name="connsiteY0" fmla="*/ 210 h 1238015"/>
                <a:gd name="connsiteX1" fmla="*/ 3403320 w 5038078"/>
                <a:gd name="connsiteY1" fmla="*/ 272125 h 1238015"/>
                <a:gd name="connsiteX2" fmla="*/ 4672870 w 5038078"/>
                <a:gd name="connsiteY2" fmla="*/ 693604 h 1238015"/>
                <a:gd name="connsiteX3" fmla="*/ 5038078 w 5038078"/>
                <a:gd name="connsiteY3" fmla="*/ 795929 h 1238015"/>
                <a:gd name="connsiteX4" fmla="*/ 5038078 w 5038078"/>
                <a:gd name="connsiteY4" fmla="*/ 1238015 h 1238015"/>
                <a:gd name="connsiteX5" fmla="*/ 0 w 5038078"/>
                <a:gd name="connsiteY5" fmla="*/ 1238015 h 1238015"/>
                <a:gd name="connsiteX6" fmla="*/ 19230 w 5038078"/>
                <a:gd name="connsiteY6" fmla="*/ 1159819 h 1238015"/>
                <a:gd name="connsiteX7" fmla="*/ 382219 w 5038078"/>
                <a:gd name="connsiteY7" fmla="*/ 334180 h 1238015"/>
                <a:gd name="connsiteX8" fmla="*/ 1315784 w 5038078"/>
                <a:gd name="connsiteY8" fmla="*/ 1388 h 1238015"/>
                <a:gd name="connsiteX9" fmla="*/ 1576991 w 5038078"/>
                <a:gd name="connsiteY9" fmla="*/ 210 h 123801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049689"/>
                <a:gd name="connsiteY0" fmla="*/ 1237805 h 1423588"/>
                <a:gd name="connsiteX1" fmla="*/ 19230 w 5049689"/>
                <a:gd name="connsiteY1" fmla="*/ 1159609 h 1423588"/>
                <a:gd name="connsiteX2" fmla="*/ 382219 w 5049689"/>
                <a:gd name="connsiteY2" fmla="*/ 333970 h 1423588"/>
                <a:gd name="connsiteX3" fmla="*/ 1315784 w 5049689"/>
                <a:gd name="connsiteY3" fmla="*/ 1178 h 1423588"/>
                <a:gd name="connsiteX4" fmla="*/ 1576991 w 5049689"/>
                <a:gd name="connsiteY4" fmla="*/ 0 h 1423588"/>
                <a:gd name="connsiteX5" fmla="*/ 3403320 w 5049689"/>
                <a:gd name="connsiteY5" fmla="*/ 271915 h 1423588"/>
                <a:gd name="connsiteX6" fmla="*/ 4672870 w 5049689"/>
                <a:gd name="connsiteY6" fmla="*/ 693394 h 1423588"/>
                <a:gd name="connsiteX7" fmla="*/ 5038078 w 5049689"/>
                <a:gd name="connsiteY7" fmla="*/ 795719 h 1423588"/>
                <a:gd name="connsiteX8" fmla="*/ 5049689 w 5049689"/>
                <a:gd name="connsiteY8" fmla="*/ 1423588 h 1423588"/>
                <a:gd name="connsiteX0" fmla="*/ 0 w 5038078"/>
                <a:gd name="connsiteY0" fmla="*/ 1237805 h 1237805"/>
                <a:gd name="connsiteX1" fmla="*/ 19230 w 5038078"/>
                <a:gd name="connsiteY1" fmla="*/ 1159609 h 1237805"/>
                <a:gd name="connsiteX2" fmla="*/ 382219 w 5038078"/>
                <a:gd name="connsiteY2" fmla="*/ 333970 h 1237805"/>
                <a:gd name="connsiteX3" fmla="*/ 1315784 w 5038078"/>
                <a:gd name="connsiteY3" fmla="*/ 1178 h 1237805"/>
                <a:gd name="connsiteX4" fmla="*/ 1576991 w 5038078"/>
                <a:gd name="connsiteY4" fmla="*/ 0 h 1237805"/>
                <a:gd name="connsiteX5" fmla="*/ 3403320 w 5038078"/>
                <a:gd name="connsiteY5" fmla="*/ 271915 h 1237805"/>
                <a:gd name="connsiteX6" fmla="*/ 4672870 w 5038078"/>
                <a:gd name="connsiteY6" fmla="*/ 693394 h 1237805"/>
                <a:gd name="connsiteX7" fmla="*/ 5038078 w 5038078"/>
                <a:gd name="connsiteY7" fmla="*/ 795719 h 123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8078" h="1237805">
                  <a:moveTo>
                    <a:pt x="0" y="1237805"/>
                  </a:moveTo>
                  <a:lnTo>
                    <a:pt x="19230" y="1159609"/>
                  </a:lnTo>
                  <a:cubicBezTo>
                    <a:pt x="96961" y="850027"/>
                    <a:pt x="191605" y="533778"/>
                    <a:pt x="382219" y="333970"/>
                  </a:cubicBezTo>
                  <a:cubicBezTo>
                    <a:pt x="619171" y="85526"/>
                    <a:pt x="977934" y="5774"/>
                    <a:pt x="1315784" y="1178"/>
                  </a:cubicBezTo>
                  <a:lnTo>
                    <a:pt x="1576991" y="0"/>
                  </a:lnTo>
                  <a:cubicBezTo>
                    <a:pt x="2190813" y="3698"/>
                    <a:pt x="2830589" y="57744"/>
                    <a:pt x="3403320" y="271915"/>
                  </a:cubicBezTo>
                  <a:cubicBezTo>
                    <a:pt x="3828046" y="430728"/>
                    <a:pt x="4248519" y="568281"/>
                    <a:pt x="4672870" y="693394"/>
                  </a:cubicBezTo>
                  <a:lnTo>
                    <a:pt x="5038078" y="795719"/>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grpSp>
    </p:spTree>
    <p:extLst>
      <p:ext uri="{BB962C8B-B14F-4D97-AF65-F5344CB8AC3E}">
        <p14:creationId xmlns:p14="http://schemas.microsoft.com/office/powerpoint/2010/main" val="720980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6" name="Picture 25" descr="Zigzag indicator line">
            <a:extLst>
              <a:ext uri="{FF2B5EF4-FFF2-40B4-BE49-F238E27FC236}">
                <a16:creationId xmlns:a16="http://schemas.microsoft.com/office/drawing/2014/main" id="{0CD40DBD-B5AD-1529-503C-D24CDF64B859}"/>
              </a:ext>
            </a:extLst>
          </p:cNvPr>
          <p:cNvPicPr>
            <a:picLocks noChangeAspect="1"/>
          </p:cNvPicPr>
          <p:nvPr/>
        </p:nvPicPr>
        <p:blipFill rotWithShape="1">
          <a:blip r:embed="rId2"/>
          <a:srcRect t="3852" b="11879"/>
          <a:stretch/>
        </p:blipFill>
        <p:spPr>
          <a:xfrm>
            <a:off x="20" y="10"/>
            <a:ext cx="12191979" cy="6857990"/>
          </a:xfrm>
          <a:prstGeom prst="rect">
            <a:avLst/>
          </a:prstGeom>
        </p:spPr>
      </p:pic>
      <p:sp useBgFill="1">
        <p:nvSpPr>
          <p:cNvPr id="27" name="Rectangle 26">
            <a:extLst>
              <a:ext uri="{FF2B5EF4-FFF2-40B4-BE49-F238E27FC236}">
                <a16:creationId xmlns:a16="http://schemas.microsoft.com/office/drawing/2014/main" id="{8EB2B82E-9519-13BE-F662-21976E2C7A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9043" y="1170650"/>
            <a:ext cx="9873914" cy="45283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7A3181-2820-3B37-8C8E-FA6EFB9F9125}"/>
              </a:ext>
            </a:extLst>
          </p:cNvPr>
          <p:cNvSpPr>
            <a:spLocks noGrp="1"/>
          </p:cNvSpPr>
          <p:nvPr>
            <p:ph type="title"/>
          </p:nvPr>
        </p:nvSpPr>
        <p:spPr>
          <a:xfrm>
            <a:off x="1658754" y="2021904"/>
            <a:ext cx="3703486" cy="2751955"/>
          </a:xfrm>
        </p:spPr>
        <p:txBody>
          <a:bodyPr anchor="t">
            <a:normAutofit/>
          </a:bodyPr>
          <a:lstStyle/>
          <a:p>
            <a:r>
              <a:rPr lang="en-US" sz="3200" b="0" i="0" dirty="0">
                <a:effectLst/>
                <a:latin typeface="Söhne"/>
              </a:rPr>
              <a:t>multivariate time series data</a:t>
            </a:r>
            <a:endParaRPr lang="en-IN" sz="3200" dirty="0"/>
          </a:p>
        </p:txBody>
      </p:sp>
      <p:cxnSp>
        <p:nvCxnSpPr>
          <p:cNvPr id="28" name="Straight Connector 27">
            <a:extLst>
              <a:ext uri="{FF2B5EF4-FFF2-40B4-BE49-F238E27FC236}">
                <a16:creationId xmlns:a16="http://schemas.microsoft.com/office/drawing/2014/main" id="{58111A9F-5A83-81E0-CD78-A5959435DC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47465" y="1762828"/>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80D9014-89AE-7B21-3629-A7FDE8DC31DD}"/>
              </a:ext>
            </a:extLst>
          </p:cNvPr>
          <p:cNvSpPr>
            <a:spLocks noGrp="1"/>
          </p:cNvSpPr>
          <p:nvPr>
            <p:ph idx="1"/>
          </p:nvPr>
        </p:nvSpPr>
        <p:spPr>
          <a:xfrm>
            <a:off x="6023025" y="1677819"/>
            <a:ext cx="4540701" cy="3496161"/>
          </a:xfrm>
        </p:spPr>
        <p:txBody>
          <a:bodyPr>
            <a:normAutofit/>
          </a:bodyPr>
          <a:lstStyle/>
          <a:p>
            <a:pPr>
              <a:buFont typeface="+mj-lt"/>
              <a:buAutoNum type="arabicPeriod"/>
            </a:pPr>
            <a:r>
              <a:rPr lang="en-US" sz="2000" b="1" i="0" dirty="0">
                <a:effectLst/>
                <a:latin typeface="Söhne"/>
              </a:rPr>
              <a:t>Multivariate:</a:t>
            </a:r>
            <a:r>
              <a:rPr lang="en-US" sz="2000" b="0" i="0" dirty="0">
                <a:effectLst/>
                <a:latin typeface="Söhne"/>
              </a:rPr>
              <a:t> There are multiple variables or features recorded simultaneously. For instance, in a manufacturing environment, variables could include temperature, pressure, and humidity, all recorded over time.</a:t>
            </a:r>
          </a:p>
          <a:p>
            <a:pPr>
              <a:buFont typeface="+mj-lt"/>
              <a:buAutoNum type="arabicPeriod"/>
            </a:pPr>
            <a:r>
              <a:rPr lang="en-US" sz="2000" b="1" i="0" dirty="0">
                <a:effectLst/>
                <a:latin typeface="Söhne"/>
              </a:rPr>
              <a:t>Time Series:</a:t>
            </a:r>
            <a:r>
              <a:rPr lang="en-US" sz="2000" b="0" i="0" dirty="0">
                <a:effectLst/>
                <a:latin typeface="Söhne"/>
              </a:rPr>
              <a:t> Data is collected over a continuous or discrete period of time. Time series data implies that the values of the variables are recorded in a sequential order.</a:t>
            </a:r>
          </a:p>
          <a:p>
            <a:endParaRPr lang="en-IN" sz="2000" dirty="0"/>
          </a:p>
        </p:txBody>
      </p:sp>
    </p:spTree>
    <p:extLst>
      <p:ext uri="{BB962C8B-B14F-4D97-AF65-F5344CB8AC3E}">
        <p14:creationId xmlns:p14="http://schemas.microsoft.com/office/powerpoint/2010/main" val="25890524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0" name="Picture 59" descr="Abstract background of dark mesh">
            <a:extLst>
              <a:ext uri="{FF2B5EF4-FFF2-40B4-BE49-F238E27FC236}">
                <a16:creationId xmlns:a16="http://schemas.microsoft.com/office/drawing/2014/main" id="{78E155D8-66FF-5B34-0BED-0BF351C9E2B9}"/>
              </a:ext>
            </a:extLst>
          </p:cNvPr>
          <p:cNvPicPr>
            <a:picLocks noChangeAspect="1"/>
          </p:cNvPicPr>
          <p:nvPr/>
        </p:nvPicPr>
        <p:blipFill rotWithShape="1">
          <a:blip r:embed="rId2">
            <a:alphaModFix amt="50000"/>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F19C773A-C766-F32D-FF9F-D863DCE960D6}"/>
              </a:ext>
            </a:extLst>
          </p:cNvPr>
          <p:cNvSpPr>
            <a:spLocks noGrp="1"/>
          </p:cNvSpPr>
          <p:nvPr>
            <p:ph type="title"/>
          </p:nvPr>
        </p:nvSpPr>
        <p:spPr>
          <a:xfrm>
            <a:off x="838200" y="1122362"/>
            <a:ext cx="10515600" cy="2900518"/>
          </a:xfrm>
        </p:spPr>
        <p:txBody>
          <a:bodyPr vert="horz" lIns="91440" tIns="45720" rIns="91440" bIns="45720" rtlCol="0" anchor="b">
            <a:normAutofit/>
          </a:bodyPr>
          <a:lstStyle/>
          <a:p>
            <a:pPr algn="ctr"/>
            <a:r>
              <a:rPr lang="en-US" sz="9600" b="1" dirty="0">
                <a:solidFill>
                  <a:srgbClr val="FFFFFF"/>
                </a:solidFill>
              </a:rPr>
              <a:t>Data Set</a:t>
            </a:r>
          </a:p>
        </p:txBody>
      </p:sp>
    </p:spTree>
    <p:extLst>
      <p:ext uri="{BB962C8B-B14F-4D97-AF65-F5344CB8AC3E}">
        <p14:creationId xmlns:p14="http://schemas.microsoft.com/office/powerpoint/2010/main" val="33356718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A13AFC-ABF7-F7DD-FEA3-A5E453435904}"/>
              </a:ext>
            </a:extLst>
          </p:cNvPr>
          <p:cNvSpPr>
            <a:spLocks noGrp="1"/>
          </p:cNvSpPr>
          <p:nvPr>
            <p:ph type="title"/>
          </p:nvPr>
        </p:nvSpPr>
        <p:spPr>
          <a:xfrm>
            <a:off x="686834" y="591344"/>
            <a:ext cx="3200400" cy="5585619"/>
          </a:xfrm>
        </p:spPr>
        <p:txBody>
          <a:bodyPr>
            <a:normAutofit/>
          </a:bodyPr>
          <a:lstStyle/>
          <a:p>
            <a:r>
              <a:rPr lang="en-US">
                <a:solidFill>
                  <a:srgbClr val="FFFFFF"/>
                </a:solidFill>
              </a:rPr>
              <a:t>Multiple Famous multivariate data set</a:t>
            </a:r>
            <a:endParaRPr lang="en-IN">
              <a:solidFill>
                <a:srgbClr val="FFFFFF"/>
              </a:solidFill>
            </a:endParaRPr>
          </a:p>
        </p:txBody>
      </p:sp>
      <p:sp>
        <p:nvSpPr>
          <p:cNvPr id="18" name="Arc 17">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A20EE4C-E200-1022-7099-3B95D5D2091B}"/>
              </a:ext>
            </a:extLst>
          </p:cNvPr>
          <p:cNvSpPr>
            <a:spLocks noGrp="1"/>
          </p:cNvSpPr>
          <p:nvPr>
            <p:ph idx="1"/>
          </p:nvPr>
        </p:nvSpPr>
        <p:spPr>
          <a:xfrm>
            <a:off x="4447308" y="591344"/>
            <a:ext cx="6906491" cy="5585619"/>
          </a:xfrm>
        </p:spPr>
        <p:txBody>
          <a:bodyPr anchor="ctr">
            <a:normAutofit/>
          </a:bodyPr>
          <a:lstStyle/>
          <a:p>
            <a:pPr marL="0" indent="0">
              <a:buNone/>
            </a:pPr>
            <a:r>
              <a:rPr lang="en-US" sz="2200" b="1" dirty="0">
                <a:effectLst/>
              </a:rPr>
              <a:t>Server Machine Dataset (SMD):</a:t>
            </a:r>
            <a:r>
              <a:rPr lang="en-US" sz="2200" dirty="0"/>
              <a:t> SMD was published in 2019, which lasts for 5 weeks long, monitors 28 server machines for a large Internet company with 33 sensors. SMD is one of the largest public datasets currently available for evaluating multivariate time-series anomaly detection. It contains metrics like CPU load, network usage, memory usage, etc.</a:t>
            </a:r>
          </a:p>
          <a:p>
            <a:pPr marL="0" indent="0">
              <a:buNone/>
            </a:pPr>
            <a:endParaRPr lang="en-US" sz="2200" dirty="0"/>
          </a:p>
          <a:p>
            <a:pPr marL="0" indent="0">
              <a:buNone/>
            </a:pPr>
            <a:r>
              <a:rPr lang="en-IN" sz="2200" b="1" dirty="0">
                <a:effectLst/>
              </a:rPr>
              <a:t>Soil Moisture Active Passive (SMAP) </a:t>
            </a:r>
            <a:r>
              <a:rPr lang="en-IN" sz="2200" dirty="0"/>
              <a:t>satellite and Mars Science Laboratory (MSL) rover Datasets: SMAP and MSL are two datasets published by NASA (2018). SMAP contains 55 entities, and each entity is monitored by 25 sensors. MSL contains 27 entities and 66 sensors for each entity. The metrics in the two datasets include telemetry data, radiation, temperature, power, computational activities, etc.</a:t>
            </a:r>
          </a:p>
        </p:txBody>
      </p:sp>
    </p:spTree>
    <p:extLst>
      <p:ext uri="{BB962C8B-B14F-4D97-AF65-F5344CB8AC3E}">
        <p14:creationId xmlns:p14="http://schemas.microsoft.com/office/powerpoint/2010/main" val="3783265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4E63698B-6FCC-9A5A-ACF8-A63E451D6D1A}"/>
              </a:ext>
            </a:extLst>
          </p:cNvPr>
          <p:cNvSpPr>
            <a:spLocks noGrp="1"/>
          </p:cNvSpPr>
          <p:nvPr>
            <p:ph idx="1"/>
          </p:nvPr>
        </p:nvSpPr>
        <p:spPr>
          <a:xfrm>
            <a:off x="838200" y="1825625"/>
            <a:ext cx="5558489" cy="4351338"/>
          </a:xfrm>
        </p:spPr>
        <p:txBody>
          <a:bodyPr>
            <a:normAutofit/>
          </a:bodyPr>
          <a:lstStyle/>
          <a:p>
            <a:pPr marL="0" indent="0">
              <a:buNone/>
            </a:pPr>
            <a:r>
              <a:rPr lang="en-IN" sz="2000" b="1" dirty="0"/>
              <a:t>Water Distribution (WADI) dataset </a:t>
            </a:r>
            <a:r>
              <a:rPr lang="en-IN" sz="2000" dirty="0"/>
              <a:t>: </a:t>
            </a:r>
            <a:r>
              <a:rPr lang="en-US" sz="2000" dirty="0"/>
              <a:t>This is an extension of the </a:t>
            </a:r>
            <a:r>
              <a:rPr lang="en-US" sz="2000" dirty="0" err="1"/>
              <a:t>SWaT</a:t>
            </a:r>
            <a:r>
              <a:rPr lang="en-US" sz="2000" dirty="0"/>
              <a:t> system, but had more than twice the number of sensors and actuators than the </a:t>
            </a:r>
            <a:r>
              <a:rPr lang="en-US" sz="2000" dirty="0" err="1"/>
              <a:t>SWaT</a:t>
            </a:r>
            <a:r>
              <a:rPr lang="en-US" sz="2000" dirty="0"/>
              <a:t> model. The dataset is also collected for a longer duration of 14 and 2 days of normal and attack scenarios</a:t>
            </a:r>
          </a:p>
          <a:p>
            <a:pPr marL="0" indent="0">
              <a:buNone/>
            </a:pPr>
            <a:endParaRPr lang="en-US" sz="2000" dirty="0"/>
          </a:p>
          <a:p>
            <a:pPr marL="0" indent="0">
              <a:buNone/>
            </a:pPr>
            <a:r>
              <a:rPr lang="en-IN" sz="2000" b="1" dirty="0"/>
              <a:t>Multi-Source Distributed System (MSDS) Dataset:</a:t>
            </a:r>
            <a:r>
              <a:rPr lang="en-US" sz="2000" b="1" dirty="0"/>
              <a:t> </a:t>
            </a:r>
            <a:r>
              <a:rPr lang="en-US" sz="2000" dirty="0"/>
              <a:t>This is a recent high-quality multi-source data composed of distributed traces, application logs, and metrics from a complex distributed system. This dataset is specifically built for AI operations, including automated anomaly detection, root cause analysis, and remediation.</a:t>
            </a:r>
            <a:endParaRPr lang="en-IN" sz="2000" dirty="0"/>
          </a:p>
        </p:txBody>
      </p:sp>
      <p:sp>
        <p:nvSpPr>
          <p:cNvPr id="19" name="Oval 18">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Block Arc 13">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reeform: Shape 15">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18" name="Straight Connector 17">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0" name="Freeform: Shape 19">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2" name="Arc 21">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23900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close-up of a fractal&#10;&#10;Description automatically generated">
            <a:extLst>
              <a:ext uri="{FF2B5EF4-FFF2-40B4-BE49-F238E27FC236}">
                <a16:creationId xmlns:a16="http://schemas.microsoft.com/office/drawing/2014/main" id="{8F293325-949E-303C-29DC-F71E33C773AA}"/>
              </a:ext>
            </a:extLst>
          </p:cNvPr>
          <p:cNvPicPr>
            <a:picLocks noChangeAspect="1"/>
          </p:cNvPicPr>
          <p:nvPr/>
        </p:nvPicPr>
        <p:blipFill rotWithShape="1">
          <a:blip r:embed="rId2"/>
          <a:srcRect t="5324" b="19677"/>
          <a:stretch/>
        </p:blipFill>
        <p:spPr>
          <a:xfrm>
            <a:off x="-3047" y="10"/>
            <a:ext cx="12191999" cy="6857990"/>
          </a:xfrm>
          <a:prstGeom prst="rect">
            <a:avLst/>
          </a:prstGeom>
        </p:spPr>
      </p:pic>
      <p:sp>
        <p:nvSpPr>
          <p:cNvPr id="23" name="Rectangle 2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718C11-0E87-2278-5E7C-524983D4A4FA}"/>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dirty="0">
                <a:solidFill>
                  <a:srgbClr val="FFFFFF"/>
                </a:solidFill>
              </a:rPr>
              <a:t>Methodology</a:t>
            </a:r>
          </a:p>
        </p:txBody>
      </p:sp>
    </p:spTree>
    <p:extLst>
      <p:ext uri="{BB962C8B-B14F-4D97-AF65-F5344CB8AC3E}">
        <p14:creationId xmlns:p14="http://schemas.microsoft.com/office/powerpoint/2010/main" val="2867559420"/>
      </p:ext>
    </p:extLst>
  </p:cSld>
  <p:clrMapOvr>
    <a:masterClrMapping/>
  </p:clrMapOvr>
</p:sld>
</file>

<file path=ppt/theme/theme1.xml><?xml version="1.0" encoding="utf-8"?>
<a:theme xmlns:a="http://schemas.openxmlformats.org/drawingml/2006/main" name="PebbleVTI">
  <a:themeElements>
    <a:clrScheme name="AnalogousFromDarkSeedLeftStep">
      <a:dk1>
        <a:srgbClr val="000000"/>
      </a:dk1>
      <a:lt1>
        <a:srgbClr val="FFFFFF"/>
      </a:lt1>
      <a:dk2>
        <a:srgbClr val="31271C"/>
      </a:dk2>
      <a:lt2>
        <a:srgbClr val="F0F2F3"/>
      </a:lt2>
      <a:accent1>
        <a:srgbClr val="E78B29"/>
      </a:accent1>
      <a:accent2>
        <a:srgbClr val="D52A17"/>
      </a:accent2>
      <a:accent3>
        <a:srgbClr val="E72965"/>
      </a:accent3>
      <a:accent4>
        <a:srgbClr val="D517A3"/>
      </a:accent4>
      <a:accent5>
        <a:srgbClr val="CA29E7"/>
      </a:accent5>
      <a:accent6>
        <a:srgbClr val="7022D7"/>
      </a:accent6>
      <a:hlink>
        <a:srgbClr val="BF3FBD"/>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850</TotalTime>
  <Words>790</Words>
  <Application>Microsoft Office PowerPoint</Application>
  <PresentationFormat>Widescreen</PresentationFormat>
  <Paragraphs>44</Paragraphs>
  <Slides>17</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17</vt:i4>
      </vt:variant>
    </vt:vector>
  </HeadingPairs>
  <TitlesOfParts>
    <vt:vector size="26" baseType="lpstr">
      <vt:lpstr>Arial</vt:lpstr>
      <vt:lpstr>Avenir Next LT Pro</vt:lpstr>
      <vt:lpstr>Avenir Next LT Pro Light</vt:lpstr>
      <vt:lpstr>Calibri</vt:lpstr>
      <vt:lpstr>Calibri Light</vt:lpstr>
      <vt:lpstr>Sitka Subheading</vt:lpstr>
      <vt:lpstr>Söhne</vt:lpstr>
      <vt:lpstr>PebbleVTI</vt:lpstr>
      <vt:lpstr>Office Theme</vt:lpstr>
      <vt:lpstr>Anomaly Detection in Multivariate Time series Data using Transformer Network</vt:lpstr>
      <vt:lpstr>Anomaly Detection in Multivariate Time series Data using Transformer Network</vt:lpstr>
      <vt:lpstr>Abstract</vt:lpstr>
      <vt:lpstr>Introduction</vt:lpstr>
      <vt:lpstr>multivariate time series data</vt:lpstr>
      <vt:lpstr>Data Set</vt:lpstr>
      <vt:lpstr>Multiple Famous multivariate data set</vt:lpstr>
      <vt:lpstr>PowerPoint Presentation</vt:lpstr>
      <vt:lpstr>Methodology</vt:lpstr>
      <vt:lpstr>Transformer Model</vt:lpstr>
      <vt:lpstr>Encoder – Decoder Model </vt:lpstr>
      <vt:lpstr>Positional Encoding</vt:lpstr>
      <vt:lpstr>High Level Architecture Diagram</vt:lpstr>
      <vt:lpstr>Offline Two-Phase Adversarial Training </vt:lpstr>
      <vt:lpstr>Phase 1 - Input Reconstruction</vt:lpstr>
      <vt:lpstr>Phase 2 - Focused Input Reconstruction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Anomaly Detection in Multivariate Time series Data using Transformer Network</dc:title>
  <dc:creator>4420 DIPANKAR KUMAR SINGH</dc:creator>
  <cp:lastModifiedBy>Dipankar Kumar Singh</cp:lastModifiedBy>
  <cp:revision>1</cp:revision>
  <dcterms:created xsi:type="dcterms:W3CDTF">2023-10-29T18:20:50Z</dcterms:created>
  <dcterms:modified xsi:type="dcterms:W3CDTF">2024-04-14T14:34:12Z</dcterms:modified>
</cp:coreProperties>
</file>

<file path=docProps/thumbnail.jpeg>
</file>